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1"/>
  </p:sldMasterIdLst>
  <p:notesMasterIdLst>
    <p:notesMasterId r:id="rId57"/>
  </p:notesMasterIdLst>
  <p:handoutMasterIdLst>
    <p:handoutMasterId r:id="rId58"/>
  </p:handoutMasterIdLst>
  <p:sldIdLst>
    <p:sldId id="463" r:id="rId12"/>
    <p:sldId id="554" r:id="rId13"/>
    <p:sldId id="553" r:id="rId14"/>
    <p:sldId id="357" r:id="rId15"/>
    <p:sldId id="1837" r:id="rId16"/>
    <p:sldId id="1874" r:id="rId17"/>
    <p:sldId id="1827" r:id="rId18"/>
    <p:sldId id="1867" r:id="rId19"/>
    <p:sldId id="289" r:id="rId20"/>
    <p:sldId id="296" r:id="rId21"/>
    <p:sldId id="290" r:id="rId22"/>
    <p:sldId id="295" r:id="rId23"/>
    <p:sldId id="1868" r:id="rId24"/>
    <p:sldId id="1877" r:id="rId25"/>
    <p:sldId id="1828" r:id="rId26"/>
    <p:sldId id="1878" r:id="rId27"/>
    <p:sldId id="1830" r:id="rId28"/>
    <p:sldId id="1854" r:id="rId29"/>
    <p:sldId id="1879" r:id="rId30"/>
    <p:sldId id="1846" r:id="rId31"/>
    <p:sldId id="1880" r:id="rId32"/>
    <p:sldId id="1849" r:id="rId33"/>
    <p:sldId id="1881" r:id="rId34"/>
    <p:sldId id="1851" r:id="rId35"/>
    <p:sldId id="1835" r:id="rId36"/>
    <p:sldId id="1887" r:id="rId37"/>
    <p:sldId id="1889" r:id="rId38"/>
    <p:sldId id="1888" r:id="rId39"/>
    <p:sldId id="1890" r:id="rId40"/>
    <p:sldId id="1885" r:id="rId41"/>
    <p:sldId id="1882" r:id="rId42"/>
    <p:sldId id="1886" r:id="rId43"/>
    <p:sldId id="1884" r:id="rId44"/>
    <p:sldId id="1883" r:id="rId45"/>
    <p:sldId id="1891" r:id="rId46"/>
    <p:sldId id="301" r:id="rId47"/>
    <p:sldId id="1387" r:id="rId48"/>
    <p:sldId id="1892" r:id="rId49"/>
    <p:sldId id="401" r:id="rId50"/>
    <p:sldId id="1893" r:id="rId51"/>
    <p:sldId id="1894" r:id="rId52"/>
    <p:sldId id="1814" r:id="rId53"/>
    <p:sldId id="1444" r:id="rId54"/>
    <p:sldId id="550" r:id="rId55"/>
    <p:sldId id="556" r:id="rId56"/>
  </p:sldIdLst>
  <p:sldSz cx="9144000" cy="5143500" type="screen16x9"/>
  <p:notesSz cx="7315200" cy="96012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189" algn="l" rtl="0" eaLnBrk="0" fontAlgn="base" hangingPunct="0">
      <a:spcBef>
        <a:spcPct val="0"/>
      </a:spcBef>
      <a:spcAft>
        <a:spcPct val="0"/>
      </a:spcAft>
      <a:defRPr kern="1200">
        <a:solidFill>
          <a:schemeClr val="tx1"/>
        </a:solidFill>
        <a:latin typeface="Arial" pitchFamily="34" charset="0"/>
        <a:ea typeface="+mn-ea"/>
        <a:cs typeface="+mn-cs"/>
      </a:defRPr>
    </a:lvl2pPr>
    <a:lvl3pPr marL="914378" algn="l" rtl="0" eaLnBrk="0" fontAlgn="base" hangingPunct="0">
      <a:spcBef>
        <a:spcPct val="0"/>
      </a:spcBef>
      <a:spcAft>
        <a:spcPct val="0"/>
      </a:spcAft>
      <a:defRPr kern="1200">
        <a:solidFill>
          <a:schemeClr val="tx1"/>
        </a:solidFill>
        <a:latin typeface="Arial" pitchFamily="34" charset="0"/>
        <a:ea typeface="+mn-ea"/>
        <a:cs typeface="+mn-cs"/>
      </a:defRPr>
    </a:lvl3pPr>
    <a:lvl4pPr marL="1371566" algn="l" rtl="0" eaLnBrk="0" fontAlgn="base" hangingPunct="0">
      <a:spcBef>
        <a:spcPct val="0"/>
      </a:spcBef>
      <a:spcAft>
        <a:spcPct val="0"/>
      </a:spcAft>
      <a:defRPr kern="1200">
        <a:solidFill>
          <a:schemeClr val="tx1"/>
        </a:solidFill>
        <a:latin typeface="Arial" pitchFamily="34" charset="0"/>
        <a:ea typeface="+mn-ea"/>
        <a:cs typeface="+mn-cs"/>
      </a:defRPr>
    </a:lvl4pPr>
    <a:lvl5pPr marL="1828754" algn="l" rtl="0" eaLnBrk="0" fontAlgn="base" hangingPunct="0">
      <a:spcBef>
        <a:spcPct val="0"/>
      </a:spcBef>
      <a:spcAft>
        <a:spcPct val="0"/>
      </a:spcAft>
      <a:defRPr kern="1200">
        <a:solidFill>
          <a:schemeClr val="tx1"/>
        </a:solidFill>
        <a:latin typeface="Arial" pitchFamily="34" charset="0"/>
        <a:ea typeface="+mn-ea"/>
        <a:cs typeface="+mn-cs"/>
      </a:defRPr>
    </a:lvl5pPr>
    <a:lvl6pPr marL="2285943" algn="l" defTabSz="914378" rtl="0" eaLnBrk="1" latinLnBrk="0" hangingPunct="1">
      <a:defRPr kern="1200">
        <a:solidFill>
          <a:schemeClr val="tx1"/>
        </a:solidFill>
        <a:latin typeface="Arial" pitchFamily="34" charset="0"/>
        <a:ea typeface="+mn-ea"/>
        <a:cs typeface="+mn-cs"/>
      </a:defRPr>
    </a:lvl6pPr>
    <a:lvl7pPr marL="2743132" algn="l" defTabSz="914378" rtl="0" eaLnBrk="1" latinLnBrk="0" hangingPunct="1">
      <a:defRPr kern="1200">
        <a:solidFill>
          <a:schemeClr val="tx1"/>
        </a:solidFill>
        <a:latin typeface="Arial" pitchFamily="34" charset="0"/>
        <a:ea typeface="+mn-ea"/>
        <a:cs typeface="+mn-cs"/>
      </a:defRPr>
    </a:lvl7pPr>
    <a:lvl8pPr marL="3200320" algn="l" defTabSz="914378" rtl="0" eaLnBrk="1" latinLnBrk="0" hangingPunct="1">
      <a:defRPr kern="1200">
        <a:solidFill>
          <a:schemeClr val="tx1"/>
        </a:solidFill>
        <a:latin typeface="Arial" pitchFamily="34" charset="0"/>
        <a:ea typeface="+mn-ea"/>
        <a:cs typeface="+mn-cs"/>
      </a:defRPr>
    </a:lvl8pPr>
    <a:lvl9pPr marL="3657509" algn="l" defTabSz="914378" rtl="0" eaLnBrk="1" latinLnBrk="0" hangingPunct="1">
      <a:defRPr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Default Section" id="{7FF1CEDE-8733-465F-987F-CD4C7D145846}">
          <p14:sldIdLst>
            <p14:sldId id="463"/>
            <p14:sldId id="554"/>
            <p14:sldId id="553"/>
            <p14:sldId id="357"/>
            <p14:sldId id="1837"/>
            <p14:sldId id="1874"/>
            <p14:sldId id="1827"/>
            <p14:sldId id="1867"/>
            <p14:sldId id="289"/>
            <p14:sldId id="296"/>
            <p14:sldId id="290"/>
            <p14:sldId id="295"/>
            <p14:sldId id="1868"/>
            <p14:sldId id="1877"/>
            <p14:sldId id="1828"/>
            <p14:sldId id="1878"/>
            <p14:sldId id="1830"/>
            <p14:sldId id="1854"/>
            <p14:sldId id="1879"/>
            <p14:sldId id="1846"/>
            <p14:sldId id="1880"/>
            <p14:sldId id="1849"/>
            <p14:sldId id="1881"/>
            <p14:sldId id="1851"/>
            <p14:sldId id="1835"/>
            <p14:sldId id="1887"/>
            <p14:sldId id="1889"/>
            <p14:sldId id="1888"/>
            <p14:sldId id="1890"/>
            <p14:sldId id="1885"/>
            <p14:sldId id="1882"/>
            <p14:sldId id="1886"/>
            <p14:sldId id="1884"/>
            <p14:sldId id="1883"/>
            <p14:sldId id="1891"/>
            <p14:sldId id="301"/>
            <p14:sldId id="1387"/>
            <p14:sldId id="1892"/>
            <p14:sldId id="401"/>
            <p14:sldId id="1893"/>
            <p14:sldId id="1894"/>
            <p14:sldId id="1814"/>
            <p14:sldId id="1444"/>
            <p14:sldId id="550"/>
            <p14:sldId id="55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imberly" initials="K" lastIdx="1" clrIdx="0"/>
  <p:cmAuthor id="1" name="Kimberly L. Tripp" initials="klt"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55A5"/>
    <a:srgbClr val="C4122F"/>
    <a:srgbClr val="6699D1"/>
    <a:srgbClr val="DAD9D5"/>
    <a:srgbClr val="C2C0B9"/>
    <a:srgbClr val="0956A3"/>
    <a:srgbClr val="19263C"/>
    <a:srgbClr val="848DB1"/>
    <a:srgbClr val="418F89"/>
    <a:srgbClr val="133D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73704" autoAdjust="0"/>
  </p:normalViewPr>
  <p:slideViewPr>
    <p:cSldViewPr>
      <p:cViewPr varScale="1">
        <p:scale>
          <a:sx n="105" d="100"/>
          <a:sy n="105" d="100"/>
        </p:scale>
        <p:origin x="918" y="10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2" d="100"/>
          <a:sy n="82" d="100"/>
        </p:scale>
        <p:origin x="2352" y="6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customXml" Target="../customXml/item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8" Type="http://schemas.openxmlformats.org/officeDocument/2006/relationships/customXml" Target="../customXml/item8.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B5778C-0D76-4785-B82D-B4F288767964}"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17A544C5-E923-443A-9C22-9A2B9D934AA0}">
      <dgm:prSet phldrT="[Text]"/>
      <dgm:spPr/>
      <dgm:t>
        <a:bodyPr/>
        <a:lstStyle/>
        <a:p>
          <a:r>
            <a:rPr lang="en-US">
              <a:latin typeface="+mj-lt"/>
            </a:rPr>
            <a:t>Do I need to modernize to reduce costs? </a:t>
          </a:r>
        </a:p>
      </dgm:t>
    </dgm:pt>
    <dgm:pt modelId="{7192626D-0842-4930-9E08-80A0F0D3DCCE}" type="parTrans" cxnId="{9603141F-0F82-44DD-82E8-62B616035FAB}">
      <dgm:prSet/>
      <dgm:spPr/>
      <dgm:t>
        <a:bodyPr/>
        <a:lstStyle/>
        <a:p>
          <a:endParaRPr lang="en-US">
            <a:latin typeface="+mj-lt"/>
          </a:endParaRPr>
        </a:p>
      </dgm:t>
    </dgm:pt>
    <dgm:pt modelId="{F330259E-5906-4088-B232-66A2E71EBC02}" type="sibTrans" cxnId="{9603141F-0F82-44DD-82E8-62B616035FAB}">
      <dgm:prSet/>
      <dgm:spPr/>
      <dgm:t>
        <a:bodyPr/>
        <a:lstStyle/>
        <a:p>
          <a:endParaRPr lang="en-US">
            <a:latin typeface="+mj-lt"/>
          </a:endParaRPr>
        </a:p>
      </dgm:t>
    </dgm:pt>
    <dgm:pt modelId="{D15F3AD9-065F-4DEF-945E-E218FDA713B9}">
      <dgm:prSet/>
      <dgm:spPr/>
      <dgm:t>
        <a:bodyPr/>
        <a:lstStyle/>
        <a:p>
          <a:r>
            <a:rPr lang="en-US">
              <a:latin typeface="+mj-lt"/>
            </a:rPr>
            <a:t>And how to minimize risk? </a:t>
          </a:r>
        </a:p>
      </dgm:t>
    </dgm:pt>
    <dgm:pt modelId="{E7B6FF91-FB3C-449A-BB40-FD741A37B424}" type="parTrans" cxnId="{87B43339-3856-48B1-8129-47AC88D384AB}">
      <dgm:prSet/>
      <dgm:spPr/>
      <dgm:t>
        <a:bodyPr/>
        <a:lstStyle/>
        <a:p>
          <a:endParaRPr lang="en-US">
            <a:latin typeface="+mj-lt"/>
          </a:endParaRPr>
        </a:p>
      </dgm:t>
    </dgm:pt>
    <dgm:pt modelId="{289AB581-BDBF-41CE-8422-2C583D631421}" type="sibTrans" cxnId="{87B43339-3856-48B1-8129-47AC88D384AB}">
      <dgm:prSet/>
      <dgm:spPr/>
      <dgm:t>
        <a:bodyPr/>
        <a:lstStyle/>
        <a:p>
          <a:endParaRPr lang="en-US">
            <a:latin typeface="+mj-lt"/>
          </a:endParaRPr>
        </a:p>
      </dgm:t>
    </dgm:pt>
    <dgm:pt modelId="{34DBD9D7-F5FC-4C2A-9341-1DD4D56A4EEE}">
      <dgm:prSet/>
      <dgm:spPr/>
      <dgm:t>
        <a:bodyPr/>
        <a:lstStyle/>
        <a:p>
          <a:r>
            <a:rPr lang="en-US">
              <a:latin typeface="+mj-lt"/>
            </a:rPr>
            <a:t>And what’s my required certification process? </a:t>
          </a:r>
        </a:p>
      </dgm:t>
    </dgm:pt>
    <dgm:pt modelId="{88DF806F-E90A-4E24-831A-F52B7582B845}" type="parTrans" cxnId="{D25103BF-697F-4CCF-9890-4196C1DEF7A2}">
      <dgm:prSet/>
      <dgm:spPr/>
      <dgm:t>
        <a:bodyPr/>
        <a:lstStyle/>
        <a:p>
          <a:endParaRPr lang="en-US">
            <a:latin typeface="+mj-lt"/>
          </a:endParaRPr>
        </a:p>
      </dgm:t>
    </dgm:pt>
    <dgm:pt modelId="{3BAF0BBC-C0A7-430F-A3E8-321EC281BFB0}" type="sibTrans" cxnId="{D25103BF-697F-4CCF-9890-4196C1DEF7A2}">
      <dgm:prSet/>
      <dgm:spPr/>
      <dgm:t>
        <a:bodyPr/>
        <a:lstStyle/>
        <a:p>
          <a:endParaRPr lang="en-US">
            <a:latin typeface="+mj-lt"/>
          </a:endParaRPr>
        </a:p>
      </dgm:t>
    </dgm:pt>
    <dgm:pt modelId="{BF19AF37-F23D-49D3-AE0D-9B5E8B01535D}">
      <dgm:prSet phldrT="[Text]"/>
      <dgm:spPr/>
      <dgm:t>
        <a:bodyPr/>
        <a:lstStyle/>
        <a:p>
          <a:r>
            <a:rPr lang="en-US">
              <a:latin typeface="+mj-lt"/>
            </a:rPr>
            <a:t>To maintain required industry certification? </a:t>
          </a:r>
        </a:p>
      </dgm:t>
    </dgm:pt>
    <dgm:pt modelId="{5ADCBDE9-1109-4963-9623-520689C19275}" type="parTrans" cxnId="{0351AB59-3BEB-45B4-BDD7-BD2E3F8F874D}">
      <dgm:prSet/>
      <dgm:spPr/>
      <dgm:t>
        <a:bodyPr/>
        <a:lstStyle/>
        <a:p>
          <a:endParaRPr lang="en-US">
            <a:latin typeface="+mj-lt"/>
          </a:endParaRPr>
        </a:p>
      </dgm:t>
    </dgm:pt>
    <dgm:pt modelId="{43981B87-994B-47F6-92B4-DB8046590ADF}" type="sibTrans" cxnId="{0351AB59-3BEB-45B4-BDD7-BD2E3F8F874D}">
      <dgm:prSet/>
      <dgm:spPr/>
      <dgm:t>
        <a:bodyPr/>
        <a:lstStyle/>
        <a:p>
          <a:endParaRPr lang="en-US">
            <a:latin typeface="+mj-lt"/>
          </a:endParaRPr>
        </a:p>
      </dgm:t>
    </dgm:pt>
    <dgm:pt modelId="{D2851A77-FAFE-484B-9041-F2694292B111}">
      <dgm:prSet phldrT="[Text]"/>
      <dgm:spPr/>
      <dgm:t>
        <a:bodyPr/>
        <a:lstStyle/>
        <a:p>
          <a:r>
            <a:rPr lang="en-US">
              <a:latin typeface="+mj-lt"/>
            </a:rPr>
            <a:t>To keep vendor support? </a:t>
          </a:r>
        </a:p>
      </dgm:t>
    </dgm:pt>
    <dgm:pt modelId="{5CBA58C0-DB5C-46B4-B164-7ED9AD812A80}" type="parTrans" cxnId="{9ECD659B-9851-4C7A-965C-12302EE2331B}">
      <dgm:prSet/>
      <dgm:spPr/>
      <dgm:t>
        <a:bodyPr/>
        <a:lstStyle/>
        <a:p>
          <a:endParaRPr lang="en-US">
            <a:latin typeface="+mj-lt"/>
          </a:endParaRPr>
        </a:p>
      </dgm:t>
    </dgm:pt>
    <dgm:pt modelId="{F48EFB38-94B2-41C9-B9D5-5E26517EC711}" type="sibTrans" cxnId="{9ECD659B-9851-4C7A-965C-12302EE2331B}">
      <dgm:prSet/>
      <dgm:spPr/>
      <dgm:t>
        <a:bodyPr/>
        <a:lstStyle/>
        <a:p>
          <a:endParaRPr lang="en-US">
            <a:latin typeface="+mj-lt"/>
          </a:endParaRPr>
        </a:p>
      </dgm:t>
    </dgm:pt>
    <dgm:pt modelId="{5FD7D9DB-21BF-48E4-891D-270BD8FAC617}">
      <dgm:prSet phldrT="[Text]"/>
      <dgm:spPr/>
      <dgm:t>
        <a:bodyPr/>
        <a:lstStyle/>
        <a:p>
          <a:r>
            <a:rPr lang="en-US">
              <a:latin typeface="+mj-lt"/>
            </a:rPr>
            <a:t>For ISVs, to enable choice for my customers?</a:t>
          </a:r>
        </a:p>
      </dgm:t>
    </dgm:pt>
    <dgm:pt modelId="{7FF72646-54A4-42B6-AF4C-9FC3BC12FC52}" type="parTrans" cxnId="{8A8D4670-7240-4F68-B6E6-DD1E6D1A3F45}">
      <dgm:prSet/>
      <dgm:spPr/>
      <dgm:t>
        <a:bodyPr/>
        <a:lstStyle/>
        <a:p>
          <a:endParaRPr lang="en-US">
            <a:latin typeface="+mj-lt"/>
          </a:endParaRPr>
        </a:p>
      </dgm:t>
    </dgm:pt>
    <dgm:pt modelId="{A87C6EFF-ADA3-496F-AECB-14CCDF26F6E6}" type="sibTrans" cxnId="{8A8D4670-7240-4F68-B6E6-DD1E6D1A3F45}">
      <dgm:prSet/>
      <dgm:spPr/>
      <dgm:t>
        <a:bodyPr/>
        <a:lstStyle/>
        <a:p>
          <a:endParaRPr lang="en-US">
            <a:latin typeface="+mj-lt"/>
          </a:endParaRPr>
        </a:p>
      </dgm:t>
    </dgm:pt>
    <dgm:pt modelId="{FFCB9B6B-9AF6-45F1-AF79-E3A7C84B4C69}">
      <dgm:prSet/>
      <dgm:spPr/>
      <dgm:t>
        <a:bodyPr/>
        <a:lstStyle/>
        <a:p>
          <a:r>
            <a:rPr lang="en-US">
              <a:latin typeface="+mj-lt"/>
            </a:rPr>
            <a:t>Can I separate application modernization cycles from data modernization cycles? </a:t>
          </a:r>
        </a:p>
      </dgm:t>
    </dgm:pt>
    <dgm:pt modelId="{FE9ECF3B-3056-4823-8EF3-D465DACDF7E7}" type="parTrans" cxnId="{65F17A9C-5C64-4351-BD41-5AF244D1B123}">
      <dgm:prSet/>
      <dgm:spPr/>
      <dgm:t>
        <a:bodyPr/>
        <a:lstStyle/>
        <a:p>
          <a:endParaRPr lang="en-US">
            <a:latin typeface="+mj-lt"/>
          </a:endParaRPr>
        </a:p>
      </dgm:t>
    </dgm:pt>
    <dgm:pt modelId="{5F64AF5F-B0F6-4BEF-B209-80E6B9B8C72A}" type="sibTrans" cxnId="{65F17A9C-5C64-4351-BD41-5AF244D1B123}">
      <dgm:prSet/>
      <dgm:spPr/>
      <dgm:t>
        <a:bodyPr/>
        <a:lstStyle/>
        <a:p>
          <a:endParaRPr lang="en-US">
            <a:latin typeface="+mj-lt"/>
          </a:endParaRPr>
        </a:p>
      </dgm:t>
    </dgm:pt>
    <dgm:pt modelId="{F1AF47CA-AB72-485C-A18D-50E70BC2E173}">
      <dgm:prSet/>
      <dgm:spPr/>
      <dgm:t>
        <a:bodyPr/>
        <a:lstStyle/>
        <a:p>
          <a:endParaRPr lang="en-US">
            <a:latin typeface="+mj-lt"/>
          </a:endParaRPr>
        </a:p>
      </dgm:t>
    </dgm:pt>
    <dgm:pt modelId="{0EC59A28-98E2-450F-ADF2-8A919BA6E5D6}" type="parTrans" cxnId="{29C38461-6D6F-4146-ACDA-24E5C25DEFEC}">
      <dgm:prSet/>
      <dgm:spPr/>
      <dgm:t>
        <a:bodyPr/>
        <a:lstStyle/>
        <a:p>
          <a:endParaRPr lang="en-US">
            <a:latin typeface="+mj-lt"/>
          </a:endParaRPr>
        </a:p>
      </dgm:t>
    </dgm:pt>
    <dgm:pt modelId="{E699442F-BFE4-4229-8B26-2FE8BE443629}" type="sibTrans" cxnId="{29C38461-6D6F-4146-ACDA-24E5C25DEFEC}">
      <dgm:prSet/>
      <dgm:spPr/>
      <dgm:t>
        <a:bodyPr/>
        <a:lstStyle/>
        <a:p>
          <a:endParaRPr lang="en-US">
            <a:latin typeface="+mj-lt"/>
          </a:endParaRPr>
        </a:p>
      </dgm:t>
    </dgm:pt>
    <dgm:pt modelId="{95F17534-F0F7-40C1-884B-CEBFB7F2744D}" type="pres">
      <dgm:prSet presAssocID="{62B5778C-0D76-4785-B82D-B4F288767964}" presName="Name0" presStyleCnt="0">
        <dgm:presLayoutVars>
          <dgm:chMax val="7"/>
          <dgm:chPref val="7"/>
          <dgm:dir/>
        </dgm:presLayoutVars>
      </dgm:prSet>
      <dgm:spPr/>
    </dgm:pt>
    <dgm:pt modelId="{73AD8DDF-3FAF-46BD-9E81-FF2F85515C75}" type="pres">
      <dgm:prSet presAssocID="{62B5778C-0D76-4785-B82D-B4F288767964}" presName="Name1" presStyleCnt="0"/>
      <dgm:spPr/>
    </dgm:pt>
    <dgm:pt modelId="{FC0E0691-1FE1-4096-9ACF-A300EA31ED46}" type="pres">
      <dgm:prSet presAssocID="{62B5778C-0D76-4785-B82D-B4F288767964}" presName="cycle" presStyleCnt="0"/>
      <dgm:spPr/>
    </dgm:pt>
    <dgm:pt modelId="{2290ADE0-3EA7-48F4-A2E5-DA23AABE27EC}" type="pres">
      <dgm:prSet presAssocID="{62B5778C-0D76-4785-B82D-B4F288767964}" presName="srcNode" presStyleLbl="node1" presStyleIdx="0" presStyleCnt="7"/>
      <dgm:spPr/>
    </dgm:pt>
    <dgm:pt modelId="{DF036334-42C3-473E-A46E-89BABDFB4701}" type="pres">
      <dgm:prSet presAssocID="{62B5778C-0D76-4785-B82D-B4F288767964}" presName="conn" presStyleLbl="parChTrans1D2" presStyleIdx="0" presStyleCnt="1"/>
      <dgm:spPr/>
    </dgm:pt>
    <dgm:pt modelId="{CF6528CC-5898-40B0-98BC-DBD1CE3D9658}" type="pres">
      <dgm:prSet presAssocID="{62B5778C-0D76-4785-B82D-B4F288767964}" presName="extraNode" presStyleLbl="node1" presStyleIdx="0" presStyleCnt="7"/>
      <dgm:spPr/>
    </dgm:pt>
    <dgm:pt modelId="{539D5211-5C9A-4B2D-A8F4-464721D9CB8E}" type="pres">
      <dgm:prSet presAssocID="{62B5778C-0D76-4785-B82D-B4F288767964}" presName="dstNode" presStyleLbl="node1" presStyleIdx="0" presStyleCnt="7"/>
      <dgm:spPr/>
    </dgm:pt>
    <dgm:pt modelId="{EB85E9D4-4F7C-42FA-AD32-E5AC129B5458}" type="pres">
      <dgm:prSet presAssocID="{17A544C5-E923-443A-9C22-9A2B9D934AA0}" presName="text_1" presStyleLbl="node1" presStyleIdx="0" presStyleCnt="7">
        <dgm:presLayoutVars>
          <dgm:bulletEnabled val="1"/>
        </dgm:presLayoutVars>
      </dgm:prSet>
      <dgm:spPr/>
    </dgm:pt>
    <dgm:pt modelId="{E30933C0-ACEF-4A69-8CC6-2B4E3DF6DE5C}" type="pres">
      <dgm:prSet presAssocID="{17A544C5-E923-443A-9C22-9A2B9D934AA0}" presName="accent_1" presStyleCnt="0"/>
      <dgm:spPr/>
    </dgm:pt>
    <dgm:pt modelId="{FFF92CBA-1FEF-4B6B-8D4F-22C7A045591D}" type="pres">
      <dgm:prSet presAssocID="{17A544C5-E923-443A-9C22-9A2B9D934AA0}" presName="accentRepeatNode" presStyleLbl="solidFgAcc1" presStyleIdx="0" presStyleCnt="7"/>
      <dgm:spPr/>
    </dgm:pt>
    <dgm:pt modelId="{DA757524-2B12-46D0-9A51-D61A28D4DEA6}" type="pres">
      <dgm:prSet presAssocID="{BF19AF37-F23D-49D3-AE0D-9B5E8B01535D}" presName="text_2" presStyleLbl="node1" presStyleIdx="1" presStyleCnt="7">
        <dgm:presLayoutVars>
          <dgm:bulletEnabled val="1"/>
        </dgm:presLayoutVars>
      </dgm:prSet>
      <dgm:spPr/>
    </dgm:pt>
    <dgm:pt modelId="{153431EE-A3AC-4933-9A02-A7DB00D11393}" type="pres">
      <dgm:prSet presAssocID="{BF19AF37-F23D-49D3-AE0D-9B5E8B01535D}" presName="accent_2" presStyleCnt="0"/>
      <dgm:spPr/>
    </dgm:pt>
    <dgm:pt modelId="{99760706-BD70-4218-BCD4-E47D0D38B4B3}" type="pres">
      <dgm:prSet presAssocID="{BF19AF37-F23D-49D3-AE0D-9B5E8B01535D}" presName="accentRepeatNode" presStyleLbl="solidFgAcc1" presStyleIdx="1" presStyleCnt="7"/>
      <dgm:spPr/>
    </dgm:pt>
    <dgm:pt modelId="{6EC577BE-CB8C-497D-B74E-96D5DF9B5E4B}" type="pres">
      <dgm:prSet presAssocID="{D2851A77-FAFE-484B-9041-F2694292B111}" presName="text_3" presStyleLbl="node1" presStyleIdx="2" presStyleCnt="7">
        <dgm:presLayoutVars>
          <dgm:bulletEnabled val="1"/>
        </dgm:presLayoutVars>
      </dgm:prSet>
      <dgm:spPr/>
    </dgm:pt>
    <dgm:pt modelId="{892982BE-B827-495E-98D5-CEDD1B34F627}" type="pres">
      <dgm:prSet presAssocID="{D2851A77-FAFE-484B-9041-F2694292B111}" presName="accent_3" presStyleCnt="0"/>
      <dgm:spPr/>
    </dgm:pt>
    <dgm:pt modelId="{451EAE9C-72F7-4C19-A5DB-7AE174C1FB36}" type="pres">
      <dgm:prSet presAssocID="{D2851A77-FAFE-484B-9041-F2694292B111}" presName="accentRepeatNode" presStyleLbl="solidFgAcc1" presStyleIdx="2" presStyleCnt="7"/>
      <dgm:spPr/>
    </dgm:pt>
    <dgm:pt modelId="{29022DBD-D95F-452C-A50B-5A988DD89193}" type="pres">
      <dgm:prSet presAssocID="{5FD7D9DB-21BF-48E4-891D-270BD8FAC617}" presName="text_4" presStyleLbl="node1" presStyleIdx="3" presStyleCnt="7">
        <dgm:presLayoutVars>
          <dgm:bulletEnabled val="1"/>
        </dgm:presLayoutVars>
      </dgm:prSet>
      <dgm:spPr/>
    </dgm:pt>
    <dgm:pt modelId="{B763C042-2C7D-4B8E-A1ED-583B4DF9970B}" type="pres">
      <dgm:prSet presAssocID="{5FD7D9DB-21BF-48E4-891D-270BD8FAC617}" presName="accent_4" presStyleCnt="0"/>
      <dgm:spPr/>
    </dgm:pt>
    <dgm:pt modelId="{23CD6595-63D9-4FF9-96E7-7FC24C3E7AC6}" type="pres">
      <dgm:prSet presAssocID="{5FD7D9DB-21BF-48E4-891D-270BD8FAC617}" presName="accentRepeatNode" presStyleLbl="solidFgAcc1" presStyleIdx="3" presStyleCnt="7"/>
      <dgm:spPr/>
    </dgm:pt>
    <dgm:pt modelId="{94C347C5-B569-4A0C-B8FE-969ED42003FE}" type="pres">
      <dgm:prSet presAssocID="{D15F3AD9-065F-4DEF-945E-E218FDA713B9}" presName="text_5" presStyleLbl="node1" presStyleIdx="4" presStyleCnt="7">
        <dgm:presLayoutVars>
          <dgm:bulletEnabled val="1"/>
        </dgm:presLayoutVars>
      </dgm:prSet>
      <dgm:spPr/>
    </dgm:pt>
    <dgm:pt modelId="{5C4D6F81-F39F-4941-820E-7EFBBB6C7C0C}" type="pres">
      <dgm:prSet presAssocID="{D15F3AD9-065F-4DEF-945E-E218FDA713B9}" presName="accent_5" presStyleCnt="0"/>
      <dgm:spPr/>
    </dgm:pt>
    <dgm:pt modelId="{05C11E3D-B82D-48B6-AFFB-B97D7A005D7F}" type="pres">
      <dgm:prSet presAssocID="{D15F3AD9-065F-4DEF-945E-E218FDA713B9}" presName="accentRepeatNode" presStyleLbl="solidFgAcc1" presStyleIdx="4" presStyleCnt="7"/>
      <dgm:spPr/>
    </dgm:pt>
    <dgm:pt modelId="{D60E1D43-C17D-45C6-A07D-E2D6A5B805F7}" type="pres">
      <dgm:prSet presAssocID="{FFCB9B6B-9AF6-45F1-AF79-E3A7C84B4C69}" presName="text_6" presStyleLbl="node1" presStyleIdx="5" presStyleCnt="7">
        <dgm:presLayoutVars>
          <dgm:bulletEnabled val="1"/>
        </dgm:presLayoutVars>
      </dgm:prSet>
      <dgm:spPr/>
    </dgm:pt>
    <dgm:pt modelId="{5073D117-A778-46E8-86CC-9922919A331E}" type="pres">
      <dgm:prSet presAssocID="{FFCB9B6B-9AF6-45F1-AF79-E3A7C84B4C69}" presName="accent_6" presStyleCnt="0"/>
      <dgm:spPr/>
    </dgm:pt>
    <dgm:pt modelId="{831701BA-185A-4630-B9C3-A3C5BEA9687E}" type="pres">
      <dgm:prSet presAssocID="{FFCB9B6B-9AF6-45F1-AF79-E3A7C84B4C69}" presName="accentRepeatNode" presStyleLbl="solidFgAcc1" presStyleIdx="5" presStyleCnt="7"/>
      <dgm:spPr/>
    </dgm:pt>
    <dgm:pt modelId="{10656E43-FBE0-44F0-ACD7-32B9CA492D35}" type="pres">
      <dgm:prSet presAssocID="{34DBD9D7-F5FC-4C2A-9341-1DD4D56A4EEE}" presName="text_7" presStyleLbl="node1" presStyleIdx="6" presStyleCnt="7">
        <dgm:presLayoutVars>
          <dgm:bulletEnabled val="1"/>
        </dgm:presLayoutVars>
      </dgm:prSet>
      <dgm:spPr/>
    </dgm:pt>
    <dgm:pt modelId="{3A977CFA-2B7F-41FC-AC9A-5D9A81A05CC0}" type="pres">
      <dgm:prSet presAssocID="{34DBD9D7-F5FC-4C2A-9341-1DD4D56A4EEE}" presName="accent_7" presStyleCnt="0"/>
      <dgm:spPr/>
    </dgm:pt>
    <dgm:pt modelId="{91161220-6427-49E0-9164-8B46F6A41397}" type="pres">
      <dgm:prSet presAssocID="{34DBD9D7-F5FC-4C2A-9341-1DD4D56A4EEE}" presName="accentRepeatNode" presStyleLbl="solidFgAcc1" presStyleIdx="6" presStyleCnt="7"/>
      <dgm:spPr/>
    </dgm:pt>
  </dgm:ptLst>
  <dgm:cxnLst>
    <dgm:cxn modelId="{B79B7E0E-2FF5-4AE3-A32C-413B166CED47}" type="presOf" srcId="{D2851A77-FAFE-484B-9041-F2694292B111}" destId="{6EC577BE-CB8C-497D-B74E-96D5DF9B5E4B}" srcOrd="0" destOrd="0" presId="urn:microsoft.com/office/officeart/2008/layout/VerticalCurvedList"/>
    <dgm:cxn modelId="{9603141F-0F82-44DD-82E8-62B616035FAB}" srcId="{62B5778C-0D76-4785-B82D-B4F288767964}" destId="{17A544C5-E923-443A-9C22-9A2B9D934AA0}" srcOrd="0" destOrd="0" parTransId="{7192626D-0842-4930-9E08-80A0F0D3DCCE}" sibTransId="{F330259E-5906-4088-B232-66A2E71EBC02}"/>
    <dgm:cxn modelId="{87B43339-3856-48B1-8129-47AC88D384AB}" srcId="{62B5778C-0D76-4785-B82D-B4F288767964}" destId="{D15F3AD9-065F-4DEF-945E-E218FDA713B9}" srcOrd="4" destOrd="0" parTransId="{E7B6FF91-FB3C-449A-BB40-FD741A37B424}" sibTransId="{289AB581-BDBF-41CE-8422-2C583D631421}"/>
    <dgm:cxn modelId="{70BEBF3C-01EA-4FBF-85C9-BD6BAD4735CD}" type="presOf" srcId="{34DBD9D7-F5FC-4C2A-9341-1DD4D56A4EEE}" destId="{10656E43-FBE0-44F0-ACD7-32B9CA492D35}" srcOrd="0" destOrd="0" presId="urn:microsoft.com/office/officeart/2008/layout/VerticalCurvedList"/>
    <dgm:cxn modelId="{29C38461-6D6F-4146-ACDA-24E5C25DEFEC}" srcId="{62B5778C-0D76-4785-B82D-B4F288767964}" destId="{F1AF47CA-AB72-485C-A18D-50E70BC2E173}" srcOrd="7" destOrd="0" parTransId="{0EC59A28-98E2-450F-ADF2-8A919BA6E5D6}" sibTransId="{E699442F-BFE4-4229-8B26-2FE8BE443629}"/>
    <dgm:cxn modelId="{8A8D4670-7240-4F68-B6E6-DD1E6D1A3F45}" srcId="{62B5778C-0D76-4785-B82D-B4F288767964}" destId="{5FD7D9DB-21BF-48E4-891D-270BD8FAC617}" srcOrd="3" destOrd="0" parTransId="{7FF72646-54A4-42B6-AF4C-9FC3BC12FC52}" sibTransId="{A87C6EFF-ADA3-496F-AECB-14CCDF26F6E6}"/>
    <dgm:cxn modelId="{CF302B57-737C-40C7-9AD0-03087DE98FC9}" type="presOf" srcId="{BF19AF37-F23D-49D3-AE0D-9B5E8B01535D}" destId="{DA757524-2B12-46D0-9A51-D61A28D4DEA6}" srcOrd="0" destOrd="0" presId="urn:microsoft.com/office/officeart/2008/layout/VerticalCurvedList"/>
    <dgm:cxn modelId="{0351AB59-3BEB-45B4-BDD7-BD2E3F8F874D}" srcId="{62B5778C-0D76-4785-B82D-B4F288767964}" destId="{BF19AF37-F23D-49D3-AE0D-9B5E8B01535D}" srcOrd="1" destOrd="0" parTransId="{5ADCBDE9-1109-4963-9623-520689C19275}" sibTransId="{43981B87-994B-47F6-92B4-DB8046590ADF}"/>
    <dgm:cxn modelId="{8896F892-2BB8-4044-8359-6BDCCF8BD4F2}" type="presOf" srcId="{FFCB9B6B-9AF6-45F1-AF79-E3A7C84B4C69}" destId="{D60E1D43-C17D-45C6-A07D-E2D6A5B805F7}" srcOrd="0" destOrd="0" presId="urn:microsoft.com/office/officeart/2008/layout/VerticalCurvedList"/>
    <dgm:cxn modelId="{9ECD659B-9851-4C7A-965C-12302EE2331B}" srcId="{62B5778C-0D76-4785-B82D-B4F288767964}" destId="{D2851A77-FAFE-484B-9041-F2694292B111}" srcOrd="2" destOrd="0" parTransId="{5CBA58C0-DB5C-46B4-B164-7ED9AD812A80}" sibTransId="{F48EFB38-94B2-41C9-B9D5-5E26517EC711}"/>
    <dgm:cxn modelId="{65F17A9C-5C64-4351-BD41-5AF244D1B123}" srcId="{62B5778C-0D76-4785-B82D-B4F288767964}" destId="{FFCB9B6B-9AF6-45F1-AF79-E3A7C84B4C69}" srcOrd="5" destOrd="0" parTransId="{FE9ECF3B-3056-4823-8EF3-D465DACDF7E7}" sibTransId="{5F64AF5F-B0F6-4BEF-B209-80E6B9B8C72A}"/>
    <dgm:cxn modelId="{15F8CC9C-5D05-4ABC-90F7-20C194D943BB}" type="presOf" srcId="{D15F3AD9-065F-4DEF-945E-E218FDA713B9}" destId="{94C347C5-B569-4A0C-B8FE-969ED42003FE}" srcOrd="0" destOrd="0" presId="urn:microsoft.com/office/officeart/2008/layout/VerticalCurvedList"/>
    <dgm:cxn modelId="{85E5C6B7-5869-40F8-BC01-01D1884F6732}" type="presOf" srcId="{17A544C5-E923-443A-9C22-9A2B9D934AA0}" destId="{EB85E9D4-4F7C-42FA-AD32-E5AC129B5458}" srcOrd="0" destOrd="0" presId="urn:microsoft.com/office/officeart/2008/layout/VerticalCurvedList"/>
    <dgm:cxn modelId="{D25103BF-697F-4CCF-9890-4196C1DEF7A2}" srcId="{62B5778C-0D76-4785-B82D-B4F288767964}" destId="{34DBD9D7-F5FC-4C2A-9341-1DD4D56A4EEE}" srcOrd="6" destOrd="0" parTransId="{88DF806F-E90A-4E24-831A-F52B7582B845}" sibTransId="{3BAF0BBC-C0A7-430F-A3E8-321EC281BFB0}"/>
    <dgm:cxn modelId="{BDAC1CC7-07B1-4FD7-A77F-88C971CD5E7A}" type="presOf" srcId="{62B5778C-0D76-4785-B82D-B4F288767964}" destId="{95F17534-F0F7-40C1-884B-CEBFB7F2744D}" srcOrd="0" destOrd="0" presId="urn:microsoft.com/office/officeart/2008/layout/VerticalCurvedList"/>
    <dgm:cxn modelId="{0CE665D8-DA2F-4D83-8916-61FFD4ED11ED}" type="presOf" srcId="{5FD7D9DB-21BF-48E4-891D-270BD8FAC617}" destId="{29022DBD-D95F-452C-A50B-5A988DD89193}" srcOrd="0" destOrd="0" presId="urn:microsoft.com/office/officeart/2008/layout/VerticalCurvedList"/>
    <dgm:cxn modelId="{6C9C23FC-2E30-4061-B640-12002339D3A8}" type="presOf" srcId="{F330259E-5906-4088-B232-66A2E71EBC02}" destId="{DF036334-42C3-473E-A46E-89BABDFB4701}" srcOrd="0" destOrd="0" presId="urn:microsoft.com/office/officeart/2008/layout/VerticalCurvedList"/>
    <dgm:cxn modelId="{6F7D51D3-8EEC-4041-B675-03B2D312E8E5}" type="presParOf" srcId="{95F17534-F0F7-40C1-884B-CEBFB7F2744D}" destId="{73AD8DDF-3FAF-46BD-9E81-FF2F85515C75}" srcOrd="0" destOrd="0" presId="urn:microsoft.com/office/officeart/2008/layout/VerticalCurvedList"/>
    <dgm:cxn modelId="{5674BABA-98DC-4F16-B438-6208AA172A91}" type="presParOf" srcId="{73AD8DDF-3FAF-46BD-9E81-FF2F85515C75}" destId="{FC0E0691-1FE1-4096-9ACF-A300EA31ED46}" srcOrd="0" destOrd="0" presId="urn:microsoft.com/office/officeart/2008/layout/VerticalCurvedList"/>
    <dgm:cxn modelId="{2C57754C-B0B8-44D0-9865-D69F34F73862}" type="presParOf" srcId="{FC0E0691-1FE1-4096-9ACF-A300EA31ED46}" destId="{2290ADE0-3EA7-48F4-A2E5-DA23AABE27EC}" srcOrd="0" destOrd="0" presId="urn:microsoft.com/office/officeart/2008/layout/VerticalCurvedList"/>
    <dgm:cxn modelId="{6C33316C-090C-4569-A138-1CC6CE345086}" type="presParOf" srcId="{FC0E0691-1FE1-4096-9ACF-A300EA31ED46}" destId="{DF036334-42C3-473E-A46E-89BABDFB4701}" srcOrd="1" destOrd="0" presId="urn:microsoft.com/office/officeart/2008/layout/VerticalCurvedList"/>
    <dgm:cxn modelId="{E157DC61-BF61-41D8-BB6D-CF0B1DB5EB14}" type="presParOf" srcId="{FC0E0691-1FE1-4096-9ACF-A300EA31ED46}" destId="{CF6528CC-5898-40B0-98BC-DBD1CE3D9658}" srcOrd="2" destOrd="0" presId="urn:microsoft.com/office/officeart/2008/layout/VerticalCurvedList"/>
    <dgm:cxn modelId="{E72553E1-D888-454A-82F7-12900E0D7644}" type="presParOf" srcId="{FC0E0691-1FE1-4096-9ACF-A300EA31ED46}" destId="{539D5211-5C9A-4B2D-A8F4-464721D9CB8E}" srcOrd="3" destOrd="0" presId="urn:microsoft.com/office/officeart/2008/layout/VerticalCurvedList"/>
    <dgm:cxn modelId="{33E7B7FE-2D4F-48EF-9ADE-54435759139F}" type="presParOf" srcId="{73AD8DDF-3FAF-46BD-9E81-FF2F85515C75}" destId="{EB85E9D4-4F7C-42FA-AD32-E5AC129B5458}" srcOrd="1" destOrd="0" presId="urn:microsoft.com/office/officeart/2008/layout/VerticalCurvedList"/>
    <dgm:cxn modelId="{513B8DED-3C64-4324-AF9C-CD6A850A1FF5}" type="presParOf" srcId="{73AD8DDF-3FAF-46BD-9E81-FF2F85515C75}" destId="{E30933C0-ACEF-4A69-8CC6-2B4E3DF6DE5C}" srcOrd="2" destOrd="0" presId="urn:microsoft.com/office/officeart/2008/layout/VerticalCurvedList"/>
    <dgm:cxn modelId="{37AAB9AF-844D-4D13-83EC-7C61A7220D41}" type="presParOf" srcId="{E30933C0-ACEF-4A69-8CC6-2B4E3DF6DE5C}" destId="{FFF92CBA-1FEF-4B6B-8D4F-22C7A045591D}" srcOrd="0" destOrd="0" presId="urn:microsoft.com/office/officeart/2008/layout/VerticalCurvedList"/>
    <dgm:cxn modelId="{2AFE152E-4B9F-466D-B5D6-5E7F4B983AD8}" type="presParOf" srcId="{73AD8DDF-3FAF-46BD-9E81-FF2F85515C75}" destId="{DA757524-2B12-46D0-9A51-D61A28D4DEA6}" srcOrd="3" destOrd="0" presId="urn:microsoft.com/office/officeart/2008/layout/VerticalCurvedList"/>
    <dgm:cxn modelId="{5CCCEE0C-9E10-40C0-9E0C-10BE767D1F7B}" type="presParOf" srcId="{73AD8DDF-3FAF-46BD-9E81-FF2F85515C75}" destId="{153431EE-A3AC-4933-9A02-A7DB00D11393}" srcOrd="4" destOrd="0" presId="urn:microsoft.com/office/officeart/2008/layout/VerticalCurvedList"/>
    <dgm:cxn modelId="{A2C62B20-AFAB-4642-8D9A-8AB8311E1470}" type="presParOf" srcId="{153431EE-A3AC-4933-9A02-A7DB00D11393}" destId="{99760706-BD70-4218-BCD4-E47D0D38B4B3}" srcOrd="0" destOrd="0" presId="urn:microsoft.com/office/officeart/2008/layout/VerticalCurvedList"/>
    <dgm:cxn modelId="{7137D7F2-BCB7-4BB7-9CA7-7AFC258CE66A}" type="presParOf" srcId="{73AD8DDF-3FAF-46BD-9E81-FF2F85515C75}" destId="{6EC577BE-CB8C-497D-B74E-96D5DF9B5E4B}" srcOrd="5" destOrd="0" presId="urn:microsoft.com/office/officeart/2008/layout/VerticalCurvedList"/>
    <dgm:cxn modelId="{4885C4F8-7CC9-4DCA-A5E4-C4D4DE88A058}" type="presParOf" srcId="{73AD8DDF-3FAF-46BD-9E81-FF2F85515C75}" destId="{892982BE-B827-495E-98D5-CEDD1B34F627}" srcOrd="6" destOrd="0" presId="urn:microsoft.com/office/officeart/2008/layout/VerticalCurvedList"/>
    <dgm:cxn modelId="{4E91A773-9D0E-434D-8327-34119924AC1D}" type="presParOf" srcId="{892982BE-B827-495E-98D5-CEDD1B34F627}" destId="{451EAE9C-72F7-4C19-A5DB-7AE174C1FB36}" srcOrd="0" destOrd="0" presId="urn:microsoft.com/office/officeart/2008/layout/VerticalCurvedList"/>
    <dgm:cxn modelId="{755ADBB9-52AE-4225-8B30-D9A4944863DE}" type="presParOf" srcId="{73AD8DDF-3FAF-46BD-9E81-FF2F85515C75}" destId="{29022DBD-D95F-452C-A50B-5A988DD89193}" srcOrd="7" destOrd="0" presId="urn:microsoft.com/office/officeart/2008/layout/VerticalCurvedList"/>
    <dgm:cxn modelId="{189A5660-6984-4C33-BBB4-699B101D2A2D}" type="presParOf" srcId="{73AD8DDF-3FAF-46BD-9E81-FF2F85515C75}" destId="{B763C042-2C7D-4B8E-A1ED-583B4DF9970B}" srcOrd="8" destOrd="0" presId="urn:microsoft.com/office/officeart/2008/layout/VerticalCurvedList"/>
    <dgm:cxn modelId="{CDC1B4D0-8B65-4946-95E5-3CEF10E5768E}" type="presParOf" srcId="{B763C042-2C7D-4B8E-A1ED-583B4DF9970B}" destId="{23CD6595-63D9-4FF9-96E7-7FC24C3E7AC6}" srcOrd="0" destOrd="0" presId="urn:microsoft.com/office/officeart/2008/layout/VerticalCurvedList"/>
    <dgm:cxn modelId="{45087DDF-757A-452C-B86F-594CF4B02A3C}" type="presParOf" srcId="{73AD8DDF-3FAF-46BD-9E81-FF2F85515C75}" destId="{94C347C5-B569-4A0C-B8FE-969ED42003FE}" srcOrd="9" destOrd="0" presId="urn:microsoft.com/office/officeart/2008/layout/VerticalCurvedList"/>
    <dgm:cxn modelId="{35567736-C0BC-413B-A707-FB44F677A127}" type="presParOf" srcId="{73AD8DDF-3FAF-46BD-9E81-FF2F85515C75}" destId="{5C4D6F81-F39F-4941-820E-7EFBBB6C7C0C}" srcOrd="10" destOrd="0" presId="urn:microsoft.com/office/officeart/2008/layout/VerticalCurvedList"/>
    <dgm:cxn modelId="{A2943771-3304-477D-8917-8CAE9497B8B4}" type="presParOf" srcId="{5C4D6F81-F39F-4941-820E-7EFBBB6C7C0C}" destId="{05C11E3D-B82D-48B6-AFFB-B97D7A005D7F}" srcOrd="0" destOrd="0" presId="urn:microsoft.com/office/officeart/2008/layout/VerticalCurvedList"/>
    <dgm:cxn modelId="{2516B4D3-6956-4A34-9AD7-7B0E0F35D58B}" type="presParOf" srcId="{73AD8DDF-3FAF-46BD-9E81-FF2F85515C75}" destId="{D60E1D43-C17D-45C6-A07D-E2D6A5B805F7}" srcOrd="11" destOrd="0" presId="urn:microsoft.com/office/officeart/2008/layout/VerticalCurvedList"/>
    <dgm:cxn modelId="{C039667C-164D-435A-9D4C-CC743276466A}" type="presParOf" srcId="{73AD8DDF-3FAF-46BD-9E81-FF2F85515C75}" destId="{5073D117-A778-46E8-86CC-9922919A331E}" srcOrd="12" destOrd="0" presId="urn:microsoft.com/office/officeart/2008/layout/VerticalCurvedList"/>
    <dgm:cxn modelId="{5924DFCB-A9DF-42E7-B9C8-720B478C446E}" type="presParOf" srcId="{5073D117-A778-46E8-86CC-9922919A331E}" destId="{831701BA-185A-4630-B9C3-A3C5BEA9687E}" srcOrd="0" destOrd="0" presId="urn:microsoft.com/office/officeart/2008/layout/VerticalCurvedList"/>
    <dgm:cxn modelId="{967A0451-8582-448D-925C-C6BA60616FFA}" type="presParOf" srcId="{73AD8DDF-3FAF-46BD-9E81-FF2F85515C75}" destId="{10656E43-FBE0-44F0-ACD7-32B9CA492D35}" srcOrd="13" destOrd="0" presId="urn:microsoft.com/office/officeart/2008/layout/VerticalCurvedList"/>
    <dgm:cxn modelId="{3B60AC33-868E-49D9-9466-C69A85A7D0FD}" type="presParOf" srcId="{73AD8DDF-3FAF-46BD-9E81-FF2F85515C75}" destId="{3A977CFA-2B7F-41FC-AC9A-5D9A81A05CC0}" srcOrd="14" destOrd="0" presId="urn:microsoft.com/office/officeart/2008/layout/VerticalCurvedList"/>
    <dgm:cxn modelId="{03CD300F-CC61-4FCC-BAA9-1F7BB6A6993F}" type="presParOf" srcId="{3A977CFA-2B7F-41FC-AC9A-5D9A81A05CC0}" destId="{91161220-6427-49E0-9164-8B46F6A4139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B3803A-C0BC-46FC-AB28-7C6A1374E26C}" type="doc">
      <dgm:prSet loTypeId="urn:microsoft.com/office/officeart/2005/8/layout/hierarchy4" loCatId="list" qsTypeId="urn:microsoft.com/office/officeart/2005/8/quickstyle/simple1" qsCatId="simple" csTypeId="urn:microsoft.com/office/officeart/2005/8/colors/colorful1" csCatId="colorful" phldr="1"/>
      <dgm:spPr/>
      <dgm:t>
        <a:bodyPr/>
        <a:lstStyle/>
        <a:p>
          <a:endParaRPr lang="en-US"/>
        </a:p>
      </dgm:t>
    </dgm:pt>
    <dgm:pt modelId="{99041CE6-90C1-41C8-A0C2-C8030376833C}">
      <dgm:prSet phldrT="[Text]"/>
      <dgm:spPr/>
      <dgm:t>
        <a:bodyPr/>
        <a:lstStyle/>
        <a:p>
          <a:r>
            <a:rPr lang="en-US">
              <a:latin typeface="+mj-lt"/>
            </a:rPr>
            <a:t>Microsoft Database Compatibility Level </a:t>
          </a:r>
          <a:r>
            <a:rPr lang="en-US" u="sng">
              <a:latin typeface="+mj-lt"/>
            </a:rPr>
            <a:t>Protection</a:t>
          </a:r>
          <a:endParaRPr lang="en-US">
            <a:latin typeface="+mj-lt"/>
          </a:endParaRPr>
        </a:p>
      </dgm:t>
    </dgm:pt>
    <dgm:pt modelId="{90D94BA8-3036-449A-8C11-AAE6FDA2EB34}" type="parTrans" cxnId="{3720A8ED-E3FB-4324-B0B9-2F05AE591D30}">
      <dgm:prSet/>
      <dgm:spPr/>
      <dgm:t>
        <a:bodyPr/>
        <a:lstStyle/>
        <a:p>
          <a:endParaRPr lang="en-US">
            <a:latin typeface="+mj-lt"/>
          </a:endParaRPr>
        </a:p>
      </dgm:t>
    </dgm:pt>
    <dgm:pt modelId="{A5915128-9DDD-4630-AFC5-951A008884D3}" type="sibTrans" cxnId="{3720A8ED-E3FB-4324-B0B9-2F05AE591D30}">
      <dgm:prSet/>
      <dgm:spPr/>
      <dgm:t>
        <a:bodyPr/>
        <a:lstStyle/>
        <a:p>
          <a:endParaRPr lang="en-US">
            <a:latin typeface="+mj-lt"/>
          </a:endParaRPr>
        </a:p>
      </dgm:t>
    </dgm:pt>
    <dgm:pt modelId="{12D9C702-DB8A-47FF-A198-602EBC10A9DD}">
      <dgm:prSet/>
      <dgm:spPr/>
      <dgm:t>
        <a:bodyPr/>
        <a:lstStyle/>
        <a:p>
          <a:r>
            <a:rPr lang="en-US" dirty="0">
              <a:latin typeface="+mj-lt"/>
            </a:rPr>
            <a:t>Full Functional protection once assessment tools runs clean with no errors</a:t>
          </a:r>
        </a:p>
      </dgm:t>
    </dgm:pt>
    <dgm:pt modelId="{E21B152A-3766-4BA2-8A15-B1C321545E71}" type="parTrans" cxnId="{FF4FC9DD-CA3C-4326-A572-4173F4EC30E8}">
      <dgm:prSet/>
      <dgm:spPr/>
      <dgm:t>
        <a:bodyPr/>
        <a:lstStyle/>
        <a:p>
          <a:endParaRPr lang="en-US">
            <a:latin typeface="+mj-lt"/>
          </a:endParaRPr>
        </a:p>
      </dgm:t>
    </dgm:pt>
    <dgm:pt modelId="{C36239B0-267A-470A-AB0A-5CB632DD6C44}" type="sibTrans" cxnId="{FF4FC9DD-CA3C-4326-A572-4173F4EC30E8}">
      <dgm:prSet/>
      <dgm:spPr/>
      <dgm:t>
        <a:bodyPr/>
        <a:lstStyle/>
        <a:p>
          <a:endParaRPr lang="en-US">
            <a:latin typeface="+mj-lt"/>
          </a:endParaRPr>
        </a:p>
      </dgm:t>
    </dgm:pt>
    <dgm:pt modelId="{B58C766D-9888-403E-B5AE-1DDAAB1D77C7}">
      <dgm:prSet/>
      <dgm:spPr/>
      <dgm:t>
        <a:bodyPr/>
        <a:lstStyle/>
        <a:p>
          <a:r>
            <a:rPr lang="en-US" dirty="0">
              <a:latin typeface="+mj-lt"/>
            </a:rPr>
            <a:t>Query Plan shape protection on comparable hardware</a:t>
          </a:r>
        </a:p>
      </dgm:t>
    </dgm:pt>
    <dgm:pt modelId="{361C4EDD-C8D8-4B25-A8F7-A1731E1C03AC}" type="parTrans" cxnId="{9D53DC4E-9AF6-483E-AA73-9B5E6A562B86}">
      <dgm:prSet/>
      <dgm:spPr/>
      <dgm:t>
        <a:bodyPr/>
        <a:lstStyle/>
        <a:p>
          <a:endParaRPr lang="en-US">
            <a:latin typeface="+mj-lt"/>
          </a:endParaRPr>
        </a:p>
      </dgm:t>
    </dgm:pt>
    <dgm:pt modelId="{C49F5508-3CA9-4E19-8A93-4900267276DE}" type="sibTrans" cxnId="{9D53DC4E-9AF6-483E-AA73-9B5E6A562B86}">
      <dgm:prSet/>
      <dgm:spPr/>
      <dgm:t>
        <a:bodyPr/>
        <a:lstStyle/>
        <a:p>
          <a:endParaRPr lang="en-US">
            <a:latin typeface="+mj-lt"/>
          </a:endParaRPr>
        </a:p>
      </dgm:t>
    </dgm:pt>
    <dgm:pt modelId="{3E1D04A1-5E7F-4422-828C-C09B4A14D9E8}">
      <dgm:prSet/>
      <dgm:spPr/>
      <dgm:t>
        <a:bodyPr/>
        <a:lstStyle/>
        <a:p>
          <a:r>
            <a:rPr lang="en-US" dirty="0">
              <a:latin typeface="+mj-lt"/>
            </a:rPr>
            <a:t>Maintaining backward compatibility is very important to SQL Server team</a:t>
          </a:r>
        </a:p>
      </dgm:t>
    </dgm:pt>
    <dgm:pt modelId="{ACEC7677-C1CB-443D-A836-F4936A3F0F31}" type="parTrans" cxnId="{175BCF90-9645-4113-A06B-53846835EFDC}">
      <dgm:prSet/>
      <dgm:spPr/>
      <dgm:t>
        <a:bodyPr/>
        <a:lstStyle/>
        <a:p>
          <a:endParaRPr lang="en-US">
            <a:latin typeface="+mj-lt"/>
          </a:endParaRPr>
        </a:p>
      </dgm:t>
    </dgm:pt>
    <dgm:pt modelId="{0263CD6F-B3FC-4539-964E-A5B9501B556A}" type="sibTrans" cxnId="{175BCF90-9645-4113-A06B-53846835EFDC}">
      <dgm:prSet/>
      <dgm:spPr/>
      <dgm:t>
        <a:bodyPr/>
        <a:lstStyle/>
        <a:p>
          <a:endParaRPr lang="en-US">
            <a:latin typeface="+mj-lt"/>
          </a:endParaRPr>
        </a:p>
      </dgm:t>
    </dgm:pt>
    <dgm:pt modelId="{7B6EB133-E965-4DA1-AEDA-9F56B19073FB}" type="pres">
      <dgm:prSet presAssocID="{42B3803A-C0BC-46FC-AB28-7C6A1374E26C}" presName="Name0" presStyleCnt="0">
        <dgm:presLayoutVars>
          <dgm:chPref val="1"/>
          <dgm:dir/>
          <dgm:animOne val="branch"/>
          <dgm:animLvl val="lvl"/>
          <dgm:resizeHandles/>
        </dgm:presLayoutVars>
      </dgm:prSet>
      <dgm:spPr/>
    </dgm:pt>
    <dgm:pt modelId="{9DEAF91D-988B-436A-B4AD-0FA38680801F}" type="pres">
      <dgm:prSet presAssocID="{99041CE6-90C1-41C8-A0C2-C8030376833C}" presName="vertOne" presStyleCnt="0"/>
      <dgm:spPr/>
    </dgm:pt>
    <dgm:pt modelId="{0F131562-68F0-4B19-9C9B-11EDABF5C6C2}" type="pres">
      <dgm:prSet presAssocID="{99041CE6-90C1-41C8-A0C2-C8030376833C}" presName="txOne" presStyleLbl="node0" presStyleIdx="0" presStyleCnt="1" custScaleY="56530" custLinFactNeighborX="-13878" custLinFactNeighborY="-34886">
        <dgm:presLayoutVars>
          <dgm:chPref val="3"/>
        </dgm:presLayoutVars>
      </dgm:prSet>
      <dgm:spPr/>
    </dgm:pt>
    <dgm:pt modelId="{AB3CB3C0-8712-4BA4-81B8-87F9A0830E47}" type="pres">
      <dgm:prSet presAssocID="{99041CE6-90C1-41C8-A0C2-C8030376833C}" presName="parTransOne" presStyleCnt="0"/>
      <dgm:spPr/>
    </dgm:pt>
    <dgm:pt modelId="{90E14036-F607-48D2-8BB7-691FF71B9DDB}" type="pres">
      <dgm:prSet presAssocID="{99041CE6-90C1-41C8-A0C2-C8030376833C}" presName="horzOne" presStyleCnt="0"/>
      <dgm:spPr/>
    </dgm:pt>
    <dgm:pt modelId="{B6223322-94B2-4196-8422-7042F58D06B8}" type="pres">
      <dgm:prSet presAssocID="{12D9C702-DB8A-47FF-A198-602EBC10A9DD}" presName="vertTwo" presStyleCnt="0"/>
      <dgm:spPr/>
    </dgm:pt>
    <dgm:pt modelId="{BB60262A-7260-41EC-A300-83A70430AB88}" type="pres">
      <dgm:prSet presAssocID="{12D9C702-DB8A-47FF-A198-602EBC10A9DD}" presName="txTwo" presStyleLbl="node2" presStyleIdx="0" presStyleCnt="3">
        <dgm:presLayoutVars>
          <dgm:chPref val="3"/>
        </dgm:presLayoutVars>
      </dgm:prSet>
      <dgm:spPr/>
    </dgm:pt>
    <dgm:pt modelId="{55BC2CBB-6E25-40CC-9A8D-C06CE5B7F0A8}" type="pres">
      <dgm:prSet presAssocID="{12D9C702-DB8A-47FF-A198-602EBC10A9DD}" presName="horzTwo" presStyleCnt="0"/>
      <dgm:spPr/>
    </dgm:pt>
    <dgm:pt modelId="{287E28FA-D374-4A5D-A472-F229463CB04D}" type="pres">
      <dgm:prSet presAssocID="{C36239B0-267A-470A-AB0A-5CB632DD6C44}" presName="sibSpaceTwo" presStyleCnt="0"/>
      <dgm:spPr/>
    </dgm:pt>
    <dgm:pt modelId="{DA53B45B-5499-47F8-A556-0964BFD87D36}" type="pres">
      <dgm:prSet presAssocID="{B58C766D-9888-403E-B5AE-1DDAAB1D77C7}" presName="vertTwo" presStyleCnt="0"/>
      <dgm:spPr/>
    </dgm:pt>
    <dgm:pt modelId="{7818A2DF-6CC5-48A1-A1AD-474D3C9CEE83}" type="pres">
      <dgm:prSet presAssocID="{B58C766D-9888-403E-B5AE-1DDAAB1D77C7}" presName="txTwo" presStyleLbl="node2" presStyleIdx="1" presStyleCnt="3">
        <dgm:presLayoutVars>
          <dgm:chPref val="3"/>
        </dgm:presLayoutVars>
      </dgm:prSet>
      <dgm:spPr/>
    </dgm:pt>
    <dgm:pt modelId="{9B79251B-783E-491A-A9E5-F58B89F63EC8}" type="pres">
      <dgm:prSet presAssocID="{B58C766D-9888-403E-B5AE-1DDAAB1D77C7}" presName="horzTwo" presStyleCnt="0"/>
      <dgm:spPr/>
    </dgm:pt>
    <dgm:pt modelId="{FE2D0123-6B91-4B0E-A0EA-6AE9FCE6D574}" type="pres">
      <dgm:prSet presAssocID="{C49F5508-3CA9-4E19-8A93-4900267276DE}" presName="sibSpaceTwo" presStyleCnt="0"/>
      <dgm:spPr/>
    </dgm:pt>
    <dgm:pt modelId="{56A0D942-50A4-4348-9583-FC96137351ED}" type="pres">
      <dgm:prSet presAssocID="{3E1D04A1-5E7F-4422-828C-C09B4A14D9E8}" presName="vertTwo" presStyleCnt="0"/>
      <dgm:spPr/>
    </dgm:pt>
    <dgm:pt modelId="{3B92D154-099C-4BE2-9BB9-C48EC9DD153F}" type="pres">
      <dgm:prSet presAssocID="{3E1D04A1-5E7F-4422-828C-C09B4A14D9E8}" presName="txTwo" presStyleLbl="node2" presStyleIdx="2" presStyleCnt="3">
        <dgm:presLayoutVars>
          <dgm:chPref val="3"/>
        </dgm:presLayoutVars>
      </dgm:prSet>
      <dgm:spPr/>
    </dgm:pt>
    <dgm:pt modelId="{BB27141E-5621-4AB1-9F06-0F814C66E625}" type="pres">
      <dgm:prSet presAssocID="{3E1D04A1-5E7F-4422-828C-C09B4A14D9E8}" presName="horzTwo" presStyleCnt="0"/>
      <dgm:spPr/>
    </dgm:pt>
  </dgm:ptLst>
  <dgm:cxnLst>
    <dgm:cxn modelId="{D19C6C0F-6071-4D35-88D2-7DA633252AF9}" type="presOf" srcId="{3E1D04A1-5E7F-4422-828C-C09B4A14D9E8}" destId="{3B92D154-099C-4BE2-9BB9-C48EC9DD153F}" srcOrd="0" destOrd="0" presId="urn:microsoft.com/office/officeart/2005/8/layout/hierarchy4"/>
    <dgm:cxn modelId="{46818032-BA35-4235-BB2E-BB6751F92E86}" type="presOf" srcId="{B58C766D-9888-403E-B5AE-1DDAAB1D77C7}" destId="{7818A2DF-6CC5-48A1-A1AD-474D3C9CEE83}" srcOrd="0" destOrd="0" presId="urn:microsoft.com/office/officeart/2005/8/layout/hierarchy4"/>
    <dgm:cxn modelId="{EFE2EE32-C1A4-465C-9811-39200747025B}" type="presOf" srcId="{99041CE6-90C1-41C8-A0C2-C8030376833C}" destId="{0F131562-68F0-4B19-9C9B-11EDABF5C6C2}" srcOrd="0" destOrd="0" presId="urn:microsoft.com/office/officeart/2005/8/layout/hierarchy4"/>
    <dgm:cxn modelId="{9D53DC4E-9AF6-483E-AA73-9B5E6A562B86}" srcId="{99041CE6-90C1-41C8-A0C2-C8030376833C}" destId="{B58C766D-9888-403E-B5AE-1DDAAB1D77C7}" srcOrd="1" destOrd="0" parTransId="{361C4EDD-C8D8-4B25-A8F7-A1731E1C03AC}" sibTransId="{C49F5508-3CA9-4E19-8A93-4900267276DE}"/>
    <dgm:cxn modelId="{CCD2527F-CC1A-43B0-85AB-5C7AFA6D610E}" type="presOf" srcId="{12D9C702-DB8A-47FF-A198-602EBC10A9DD}" destId="{BB60262A-7260-41EC-A300-83A70430AB88}" srcOrd="0" destOrd="0" presId="urn:microsoft.com/office/officeart/2005/8/layout/hierarchy4"/>
    <dgm:cxn modelId="{5243DC87-BD8E-4D91-B59A-F1A624514EEB}" type="presOf" srcId="{42B3803A-C0BC-46FC-AB28-7C6A1374E26C}" destId="{7B6EB133-E965-4DA1-AEDA-9F56B19073FB}" srcOrd="0" destOrd="0" presId="urn:microsoft.com/office/officeart/2005/8/layout/hierarchy4"/>
    <dgm:cxn modelId="{175BCF90-9645-4113-A06B-53846835EFDC}" srcId="{99041CE6-90C1-41C8-A0C2-C8030376833C}" destId="{3E1D04A1-5E7F-4422-828C-C09B4A14D9E8}" srcOrd="2" destOrd="0" parTransId="{ACEC7677-C1CB-443D-A836-F4936A3F0F31}" sibTransId="{0263CD6F-B3FC-4539-964E-A5B9501B556A}"/>
    <dgm:cxn modelId="{FF4FC9DD-CA3C-4326-A572-4173F4EC30E8}" srcId="{99041CE6-90C1-41C8-A0C2-C8030376833C}" destId="{12D9C702-DB8A-47FF-A198-602EBC10A9DD}" srcOrd="0" destOrd="0" parTransId="{E21B152A-3766-4BA2-8A15-B1C321545E71}" sibTransId="{C36239B0-267A-470A-AB0A-5CB632DD6C44}"/>
    <dgm:cxn modelId="{3720A8ED-E3FB-4324-B0B9-2F05AE591D30}" srcId="{42B3803A-C0BC-46FC-AB28-7C6A1374E26C}" destId="{99041CE6-90C1-41C8-A0C2-C8030376833C}" srcOrd="0" destOrd="0" parTransId="{90D94BA8-3036-449A-8C11-AAE6FDA2EB34}" sibTransId="{A5915128-9DDD-4630-AFC5-951A008884D3}"/>
    <dgm:cxn modelId="{00F7E771-1A4F-4069-BBCA-09410F119D3C}" type="presParOf" srcId="{7B6EB133-E965-4DA1-AEDA-9F56B19073FB}" destId="{9DEAF91D-988B-436A-B4AD-0FA38680801F}" srcOrd="0" destOrd="0" presId="urn:microsoft.com/office/officeart/2005/8/layout/hierarchy4"/>
    <dgm:cxn modelId="{4ACE5188-FED3-418B-A070-033B33A58F09}" type="presParOf" srcId="{9DEAF91D-988B-436A-B4AD-0FA38680801F}" destId="{0F131562-68F0-4B19-9C9B-11EDABF5C6C2}" srcOrd="0" destOrd="0" presId="urn:microsoft.com/office/officeart/2005/8/layout/hierarchy4"/>
    <dgm:cxn modelId="{632148F2-B851-4009-849D-63A089183C10}" type="presParOf" srcId="{9DEAF91D-988B-436A-B4AD-0FA38680801F}" destId="{AB3CB3C0-8712-4BA4-81B8-87F9A0830E47}" srcOrd="1" destOrd="0" presId="urn:microsoft.com/office/officeart/2005/8/layout/hierarchy4"/>
    <dgm:cxn modelId="{85E55806-0320-45FA-BC7E-C8DA8764BFE7}" type="presParOf" srcId="{9DEAF91D-988B-436A-B4AD-0FA38680801F}" destId="{90E14036-F607-48D2-8BB7-691FF71B9DDB}" srcOrd="2" destOrd="0" presId="urn:microsoft.com/office/officeart/2005/8/layout/hierarchy4"/>
    <dgm:cxn modelId="{840303A4-5CFA-4EFD-8025-EFC8A8747B43}" type="presParOf" srcId="{90E14036-F607-48D2-8BB7-691FF71B9DDB}" destId="{B6223322-94B2-4196-8422-7042F58D06B8}" srcOrd="0" destOrd="0" presId="urn:microsoft.com/office/officeart/2005/8/layout/hierarchy4"/>
    <dgm:cxn modelId="{F20A9E2C-4405-4049-84A7-47C042C04F5F}" type="presParOf" srcId="{B6223322-94B2-4196-8422-7042F58D06B8}" destId="{BB60262A-7260-41EC-A300-83A70430AB88}" srcOrd="0" destOrd="0" presId="urn:microsoft.com/office/officeart/2005/8/layout/hierarchy4"/>
    <dgm:cxn modelId="{9C2F95F6-80C2-4662-9802-6ED667680258}" type="presParOf" srcId="{B6223322-94B2-4196-8422-7042F58D06B8}" destId="{55BC2CBB-6E25-40CC-9A8D-C06CE5B7F0A8}" srcOrd="1" destOrd="0" presId="urn:microsoft.com/office/officeart/2005/8/layout/hierarchy4"/>
    <dgm:cxn modelId="{B566995C-D5C2-4F78-8A6A-6814F636FD71}" type="presParOf" srcId="{90E14036-F607-48D2-8BB7-691FF71B9DDB}" destId="{287E28FA-D374-4A5D-A472-F229463CB04D}" srcOrd="1" destOrd="0" presId="urn:microsoft.com/office/officeart/2005/8/layout/hierarchy4"/>
    <dgm:cxn modelId="{8D8BF93C-A18F-44E7-A345-47BEA82FAF04}" type="presParOf" srcId="{90E14036-F607-48D2-8BB7-691FF71B9DDB}" destId="{DA53B45B-5499-47F8-A556-0964BFD87D36}" srcOrd="2" destOrd="0" presId="urn:microsoft.com/office/officeart/2005/8/layout/hierarchy4"/>
    <dgm:cxn modelId="{B688EC78-A849-48CB-9C9C-3240F25BBBED}" type="presParOf" srcId="{DA53B45B-5499-47F8-A556-0964BFD87D36}" destId="{7818A2DF-6CC5-48A1-A1AD-474D3C9CEE83}" srcOrd="0" destOrd="0" presId="urn:microsoft.com/office/officeart/2005/8/layout/hierarchy4"/>
    <dgm:cxn modelId="{4608DEE6-957D-4AEB-811E-0BBEE4B61DD9}" type="presParOf" srcId="{DA53B45B-5499-47F8-A556-0964BFD87D36}" destId="{9B79251B-783E-491A-A9E5-F58B89F63EC8}" srcOrd="1" destOrd="0" presId="urn:microsoft.com/office/officeart/2005/8/layout/hierarchy4"/>
    <dgm:cxn modelId="{D3CC74D2-B098-4992-BFCA-5D7E349FB592}" type="presParOf" srcId="{90E14036-F607-48D2-8BB7-691FF71B9DDB}" destId="{FE2D0123-6B91-4B0E-A0EA-6AE9FCE6D574}" srcOrd="3" destOrd="0" presId="urn:microsoft.com/office/officeart/2005/8/layout/hierarchy4"/>
    <dgm:cxn modelId="{EB7CA100-1FED-4BE2-9349-2655B94E3B79}" type="presParOf" srcId="{90E14036-F607-48D2-8BB7-691FF71B9DDB}" destId="{56A0D942-50A4-4348-9583-FC96137351ED}" srcOrd="4" destOrd="0" presId="urn:microsoft.com/office/officeart/2005/8/layout/hierarchy4"/>
    <dgm:cxn modelId="{4F2002BB-CED5-4FE4-8E89-447044FE5854}" type="presParOf" srcId="{56A0D942-50A4-4348-9583-FC96137351ED}" destId="{3B92D154-099C-4BE2-9BB9-C48EC9DD153F}" srcOrd="0" destOrd="0" presId="urn:microsoft.com/office/officeart/2005/8/layout/hierarchy4"/>
    <dgm:cxn modelId="{9FDD906B-4D86-468A-B6A1-7C8E25BCF1B5}" type="presParOf" srcId="{56A0D942-50A4-4348-9583-FC96137351ED}" destId="{BB27141E-5621-4AB1-9F06-0F814C66E62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B3803A-C0BC-46FC-AB28-7C6A1374E26C}"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87620432-6C3B-4D7E-A25A-AD2989DF04E2}">
      <dgm:prSet/>
      <dgm:spPr/>
      <dgm:t>
        <a:bodyPr/>
        <a:lstStyle/>
        <a:p>
          <a:r>
            <a:rPr lang="en-US" dirty="0">
              <a:latin typeface="+mj-lt"/>
            </a:rPr>
            <a:t>Simplified application certification across on-premise and Azure (e.g. Azure SQL DB MI)</a:t>
          </a:r>
        </a:p>
      </dgm:t>
    </dgm:pt>
    <dgm:pt modelId="{6192E5A6-43C1-4452-86F5-E495CFD26478}" type="parTrans" cxnId="{7D6C283B-DF77-4685-83CD-DD58911C97A9}">
      <dgm:prSet/>
      <dgm:spPr/>
      <dgm:t>
        <a:bodyPr/>
        <a:lstStyle/>
        <a:p>
          <a:endParaRPr lang="en-US">
            <a:latin typeface="+mj-lt"/>
          </a:endParaRPr>
        </a:p>
      </dgm:t>
    </dgm:pt>
    <dgm:pt modelId="{8EDA8F16-EE3C-42BD-A902-6A8AFA949408}" type="sibTrans" cxnId="{7D6C283B-DF77-4685-83CD-DD58911C97A9}">
      <dgm:prSet/>
      <dgm:spPr/>
      <dgm:t>
        <a:bodyPr/>
        <a:lstStyle/>
        <a:p>
          <a:endParaRPr lang="en-US">
            <a:latin typeface="+mj-lt"/>
          </a:endParaRPr>
        </a:p>
      </dgm:t>
    </dgm:pt>
    <dgm:pt modelId="{D52D8A10-19FE-45DF-82F7-B9D934F32193}">
      <dgm:prSet/>
      <dgm:spPr/>
      <dgm:t>
        <a:bodyPr/>
        <a:lstStyle/>
        <a:p>
          <a:r>
            <a:rPr lang="en-US" dirty="0">
              <a:latin typeface="+mj-lt"/>
            </a:rPr>
            <a:t>Ability to provide customer a choice of latest SQL Server platform based on certified DB </a:t>
          </a:r>
          <a:r>
            <a:rPr lang="en-US" dirty="0" err="1">
              <a:latin typeface="+mj-lt"/>
            </a:rPr>
            <a:t>compat</a:t>
          </a:r>
          <a:r>
            <a:rPr lang="en-US" dirty="0">
              <a:latin typeface="+mj-lt"/>
            </a:rPr>
            <a:t> level</a:t>
          </a:r>
        </a:p>
      </dgm:t>
    </dgm:pt>
    <dgm:pt modelId="{9D6C5DB1-FFEF-4F0B-BE58-A88E050F3C8B}" type="parTrans" cxnId="{2098CB77-6C71-419A-BCA5-DDE22BCC6227}">
      <dgm:prSet/>
      <dgm:spPr/>
      <dgm:t>
        <a:bodyPr/>
        <a:lstStyle/>
        <a:p>
          <a:endParaRPr lang="en-US">
            <a:latin typeface="+mj-lt"/>
          </a:endParaRPr>
        </a:p>
      </dgm:t>
    </dgm:pt>
    <dgm:pt modelId="{7B726347-E13C-4E03-BFD4-B1D47E52E856}" type="sibTrans" cxnId="{2098CB77-6C71-419A-BCA5-DDE22BCC6227}">
      <dgm:prSet/>
      <dgm:spPr/>
      <dgm:t>
        <a:bodyPr/>
        <a:lstStyle/>
        <a:p>
          <a:endParaRPr lang="en-US">
            <a:latin typeface="+mj-lt"/>
          </a:endParaRPr>
        </a:p>
      </dgm:t>
    </dgm:pt>
    <dgm:pt modelId="{176ABFC1-8EAD-4768-92AE-7210B5BB64DB}">
      <dgm:prSet/>
      <dgm:spPr/>
      <dgm:t>
        <a:bodyPr/>
        <a:lstStyle/>
        <a:p>
          <a:r>
            <a:rPr lang="en-US" dirty="0">
              <a:latin typeface="+mj-lt"/>
            </a:rPr>
            <a:t>Improved risk management by decoupling application upgrade cycles from Database upgrade cycles</a:t>
          </a:r>
        </a:p>
      </dgm:t>
    </dgm:pt>
    <dgm:pt modelId="{CCEBD506-EF19-4EC2-BB20-72AC0BDD5C51}" type="parTrans" cxnId="{1ECDBAB6-1835-457A-AEB3-DFB0BDB5B385}">
      <dgm:prSet/>
      <dgm:spPr/>
      <dgm:t>
        <a:bodyPr/>
        <a:lstStyle/>
        <a:p>
          <a:endParaRPr lang="en-US">
            <a:latin typeface="+mj-lt"/>
          </a:endParaRPr>
        </a:p>
      </dgm:t>
    </dgm:pt>
    <dgm:pt modelId="{5AE8EC21-CA34-402C-BEEE-76D80F0425AE}" type="sibTrans" cxnId="{1ECDBAB6-1835-457A-AEB3-DFB0BDB5B385}">
      <dgm:prSet/>
      <dgm:spPr/>
      <dgm:t>
        <a:bodyPr/>
        <a:lstStyle/>
        <a:p>
          <a:endParaRPr lang="en-US">
            <a:latin typeface="+mj-lt"/>
          </a:endParaRPr>
        </a:p>
      </dgm:t>
    </dgm:pt>
    <dgm:pt modelId="{9B82B119-8940-4CC4-8400-D07FCE7B05F5}" type="pres">
      <dgm:prSet presAssocID="{42B3803A-C0BC-46FC-AB28-7C6A1374E26C}" presName="linear" presStyleCnt="0">
        <dgm:presLayoutVars>
          <dgm:animLvl val="lvl"/>
          <dgm:resizeHandles val="exact"/>
        </dgm:presLayoutVars>
      </dgm:prSet>
      <dgm:spPr/>
    </dgm:pt>
    <dgm:pt modelId="{DFEB1819-2A72-498E-8075-433B7396B3BB}" type="pres">
      <dgm:prSet presAssocID="{87620432-6C3B-4D7E-A25A-AD2989DF04E2}" presName="parentText" presStyleLbl="node1" presStyleIdx="0" presStyleCnt="3">
        <dgm:presLayoutVars>
          <dgm:chMax val="0"/>
          <dgm:bulletEnabled val="1"/>
        </dgm:presLayoutVars>
      </dgm:prSet>
      <dgm:spPr/>
    </dgm:pt>
    <dgm:pt modelId="{912FC0F9-F11B-490E-B6E3-01DD059D0277}" type="pres">
      <dgm:prSet presAssocID="{8EDA8F16-EE3C-42BD-A902-6A8AFA949408}" presName="spacer" presStyleCnt="0"/>
      <dgm:spPr/>
    </dgm:pt>
    <dgm:pt modelId="{360A938E-74E5-4CB0-8313-6D778294DC64}" type="pres">
      <dgm:prSet presAssocID="{D52D8A10-19FE-45DF-82F7-B9D934F32193}" presName="parentText" presStyleLbl="node1" presStyleIdx="1" presStyleCnt="3">
        <dgm:presLayoutVars>
          <dgm:chMax val="0"/>
          <dgm:bulletEnabled val="1"/>
        </dgm:presLayoutVars>
      </dgm:prSet>
      <dgm:spPr/>
    </dgm:pt>
    <dgm:pt modelId="{C33B8172-AB36-4B37-8FB0-04BF1755B7D5}" type="pres">
      <dgm:prSet presAssocID="{7B726347-E13C-4E03-BFD4-B1D47E52E856}" presName="spacer" presStyleCnt="0"/>
      <dgm:spPr/>
    </dgm:pt>
    <dgm:pt modelId="{69CF9BFE-9525-4642-9135-CE5B6FC44553}" type="pres">
      <dgm:prSet presAssocID="{176ABFC1-8EAD-4768-92AE-7210B5BB64DB}" presName="parentText" presStyleLbl="node1" presStyleIdx="2" presStyleCnt="3">
        <dgm:presLayoutVars>
          <dgm:chMax val="0"/>
          <dgm:bulletEnabled val="1"/>
        </dgm:presLayoutVars>
      </dgm:prSet>
      <dgm:spPr/>
    </dgm:pt>
  </dgm:ptLst>
  <dgm:cxnLst>
    <dgm:cxn modelId="{7D6C283B-DF77-4685-83CD-DD58911C97A9}" srcId="{42B3803A-C0BC-46FC-AB28-7C6A1374E26C}" destId="{87620432-6C3B-4D7E-A25A-AD2989DF04E2}" srcOrd="0" destOrd="0" parTransId="{6192E5A6-43C1-4452-86F5-E495CFD26478}" sibTransId="{8EDA8F16-EE3C-42BD-A902-6A8AFA949408}"/>
    <dgm:cxn modelId="{6FA57543-6B59-42F7-A9C4-768B21C1A52F}" type="presOf" srcId="{87620432-6C3B-4D7E-A25A-AD2989DF04E2}" destId="{DFEB1819-2A72-498E-8075-433B7396B3BB}" srcOrd="0" destOrd="0" presId="urn:microsoft.com/office/officeart/2005/8/layout/vList2"/>
    <dgm:cxn modelId="{CC448972-84B4-4BF1-82A1-624FB02EFBD7}" type="presOf" srcId="{176ABFC1-8EAD-4768-92AE-7210B5BB64DB}" destId="{69CF9BFE-9525-4642-9135-CE5B6FC44553}" srcOrd="0" destOrd="0" presId="urn:microsoft.com/office/officeart/2005/8/layout/vList2"/>
    <dgm:cxn modelId="{2098CB77-6C71-419A-BCA5-DDE22BCC6227}" srcId="{42B3803A-C0BC-46FC-AB28-7C6A1374E26C}" destId="{D52D8A10-19FE-45DF-82F7-B9D934F32193}" srcOrd="1" destOrd="0" parTransId="{9D6C5DB1-FFEF-4F0B-BE58-A88E050F3C8B}" sibTransId="{7B726347-E13C-4E03-BFD4-B1D47E52E856}"/>
    <dgm:cxn modelId="{875E925A-8197-437F-8FF1-071FB91B21EB}" type="presOf" srcId="{D52D8A10-19FE-45DF-82F7-B9D934F32193}" destId="{360A938E-74E5-4CB0-8313-6D778294DC64}" srcOrd="0" destOrd="0" presId="urn:microsoft.com/office/officeart/2005/8/layout/vList2"/>
    <dgm:cxn modelId="{CB08487B-34DC-4F56-AD40-3253016E8890}" type="presOf" srcId="{42B3803A-C0BC-46FC-AB28-7C6A1374E26C}" destId="{9B82B119-8940-4CC4-8400-D07FCE7B05F5}" srcOrd="0" destOrd="0" presId="urn:microsoft.com/office/officeart/2005/8/layout/vList2"/>
    <dgm:cxn modelId="{1ECDBAB6-1835-457A-AEB3-DFB0BDB5B385}" srcId="{42B3803A-C0BC-46FC-AB28-7C6A1374E26C}" destId="{176ABFC1-8EAD-4768-92AE-7210B5BB64DB}" srcOrd="2" destOrd="0" parTransId="{CCEBD506-EF19-4EC2-BB20-72AC0BDD5C51}" sibTransId="{5AE8EC21-CA34-402C-BEEE-76D80F0425AE}"/>
    <dgm:cxn modelId="{FC17E237-64FE-4917-9F3C-C817B4AD29A0}" type="presParOf" srcId="{9B82B119-8940-4CC4-8400-D07FCE7B05F5}" destId="{DFEB1819-2A72-498E-8075-433B7396B3BB}" srcOrd="0" destOrd="0" presId="urn:microsoft.com/office/officeart/2005/8/layout/vList2"/>
    <dgm:cxn modelId="{8799070C-64CF-4EE2-9F89-74762113ED60}" type="presParOf" srcId="{9B82B119-8940-4CC4-8400-D07FCE7B05F5}" destId="{912FC0F9-F11B-490E-B6E3-01DD059D0277}" srcOrd="1" destOrd="0" presId="urn:microsoft.com/office/officeart/2005/8/layout/vList2"/>
    <dgm:cxn modelId="{E1C03C21-00C9-4326-A828-A7CCC9A8B181}" type="presParOf" srcId="{9B82B119-8940-4CC4-8400-D07FCE7B05F5}" destId="{360A938E-74E5-4CB0-8313-6D778294DC64}" srcOrd="2" destOrd="0" presId="urn:microsoft.com/office/officeart/2005/8/layout/vList2"/>
    <dgm:cxn modelId="{CEA69BBD-FB7F-4959-8A15-2CE0AED9430A}" type="presParOf" srcId="{9B82B119-8940-4CC4-8400-D07FCE7B05F5}" destId="{C33B8172-AB36-4B37-8FB0-04BF1755B7D5}" srcOrd="3" destOrd="0" presId="urn:microsoft.com/office/officeart/2005/8/layout/vList2"/>
    <dgm:cxn modelId="{F3E9D095-6207-4C6F-8A8C-6BB720FB0425}" type="presParOf" srcId="{9B82B119-8940-4CC4-8400-D07FCE7B05F5}" destId="{69CF9BFE-9525-4642-9135-CE5B6FC4455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77705C-C0F5-46AB-9EDD-4D543BE4849F}" type="doc">
      <dgm:prSet loTypeId="urn:microsoft.com/office/officeart/2005/8/layout/cycle8" loCatId="cycle" qsTypeId="urn:microsoft.com/office/officeart/2005/8/quickstyle/simple1" qsCatId="simple" csTypeId="urn:microsoft.com/office/officeart/2005/8/colors/accent1_5" csCatId="accent1" phldr="1"/>
      <dgm:spPr/>
    </dgm:pt>
    <dgm:pt modelId="{EFC6CE4B-CDCC-4F30-A045-9E295141B442}">
      <dgm:prSet phldrT="[Text]"/>
      <dgm:spPr/>
      <dgm:t>
        <a:bodyPr/>
        <a:lstStyle/>
        <a:p>
          <a:r>
            <a:rPr lang="en-US">
              <a:latin typeface="+mj-lt"/>
            </a:rPr>
            <a:t>Functional &amp; Performance tests</a:t>
          </a:r>
        </a:p>
      </dgm:t>
    </dgm:pt>
    <dgm:pt modelId="{FA4CDE38-6B19-45AC-A466-46E82DE925A6}" type="parTrans" cxnId="{7621DA1E-DB6C-4C15-8A2D-2C5E6A8A06AC}">
      <dgm:prSet/>
      <dgm:spPr/>
      <dgm:t>
        <a:bodyPr/>
        <a:lstStyle/>
        <a:p>
          <a:endParaRPr lang="en-US"/>
        </a:p>
      </dgm:t>
    </dgm:pt>
    <dgm:pt modelId="{913C8B2D-380D-41C6-8767-49A5ED76CAAC}" type="sibTrans" cxnId="{7621DA1E-DB6C-4C15-8A2D-2C5E6A8A06AC}">
      <dgm:prSet/>
      <dgm:spPr/>
      <dgm:t>
        <a:bodyPr/>
        <a:lstStyle/>
        <a:p>
          <a:endParaRPr lang="en-US"/>
        </a:p>
      </dgm:t>
    </dgm:pt>
    <dgm:pt modelId="{0D3A6697-A4D9-4DE5-BC89-A66C715F4038}">
      <dgm:prSet phldrT="[Text]"/>
      <dgm:spPr/>
      <dgm:t>
        <a:bodyPr/>
        <a:lstStyle/>
        <a:p>
          <a:r>
            <a:rPr lang="en-US">
              <a:latin typeface="+mj-lt"/>
            </a:rPr>
            <a:t>Remediate applications</a:t>
          </a:r>
        </a:p>
      </dgm:t>
    </dgm:pt>
    <dgm:pt modelId="{3EDF305D-BB54-4CB3-8C70-30A94D79A1A0}" type="parTrans" cxnId="{01A4C37D-099A-42FF-BEC1-F61A6D4E192D}">
      <dgm:prSet/>
      <dgm:spPr/>
      <dgm:t>
        <a:bodyPr/>
        <a:lstStyle/>
        <a:p>
          <a:endParaRPr lang="en-US"/>
        </a:p>
      </dgm:t>
    </dgm:pt>
    <dgm:pt modelId="{4ED32032-B276-40BF-8B14-EDB8D7634B47}" type="sibTrans" cxnId="{01A4C37D-099A-42FF-BEC1-F61A6D4E192D}">
      <dgm:prSet/>
      <dgm:spPr/>
      <dgm:t>
        <a:bodyPr/>
        <a:lstStyle/>
        <a:p>
          <a:endParaRPr lang="en-US"/>
        </a:p>
      </dgm:t>
    </dgm:pt>
    <dgm:pt modelId="{9214C9FE-DF2D-4773-8C11-DC21611FCC46}">
      <dgm:prSet phldrT="[Text]"/>
      <dgm:spPr/>
      <dgm:t>
        <a:bodyPr/>
        <a:lstStyle/>
        <a:p>
          <a:r>
            <a:rPr lang="en-US">
              <a:latin typeface="+mj-lt"/>
            </a:rPr>
            <a:t>Migrate schema, objects &amp; data</a:t>
          </a:r>
        </a:p>
      </dgm:t>
    </dgm:pt>
    <dgm:pt modelId="{36F0C394-E298-4400-8CCD-59D1D56DB437}" type="parTrans" cxnId="{9BD42B82-8C28-4378-BAEF-FCDA56006A0D}">
      <dgm:prSet/>
      <dgm:spPr/>
      <dgm:t>
        <a:bodyPr/>
        <a:lstStyle/>
        <a:p>
          <a:endParaRPr lang="en-US"/>
        </a:p>
      </dgm:t>
    </dgm:pt>
    <dgm:pt modelId="{38E812AF-2296-4000-9DDF-C892AC9EC716}" type="sibTrans" cxnId="{9BD42B82-8C28-4378-BAEF-FCDA56006A0D}">
      <dgm:prSet/>
      <dgm:spPr/>
      <dgm:t>
        <a:bodyPr/>
        <a:lstStyle/>
        <a:p>
          <a:endParaRPr lang="en-US"/>
        </a:p>
      </dgm:t>
    </dgm:pt>
    <dgm:pt modelId="{F160859C-65EB-4F98-8326-A0F24891AED2}">
      <dgm:prSet phldrT="[Text]"/>
      <dgm:spPr/>
      <dgm:t>
        <a:bodyPr/>
        <a:lstStyle/>
        <a:p>
          <a:r>
            <a:rPr lang="en-US">
              <a:latin typeface="+mj-lt"/>
            </a:rPr>
            <a:t>Optimize</a:t>
          </a:r>
        </a:p>
      </dgm:t>
    </dgm:pt>
    <dgm:pt modelId="{9112DBCB-42BF-4171-A12A-4D359DE3C1FC}" type="parTrans" cxnId="{232C3FB7-3362-445B-88E9-979683CFB504}">
      <dgm:prSet/>
      <dgm:spPr/>
      <dgm:t>
        <a:bodyPr/>
        <a:lstStyle/>
        <a:p>
          <a:endParaRPr lang="en-US"/>
        </a:p>
      </dgm:t>
    </dgm:pt>
    <dgm:pt modelId="{41B15349-2D45-49FA-951F-72D7FC829A4F}" type="sibTrans" cxnId="{232C3FB7-3362-445B-88E9-979683CFB504}">
      <dgm:prSet/>
      <dgm:spPr/>
      <dgm:t>
        <a:bodyPr/>
        <a:lstStyle/>
        <a:p>
          <a:endParaRPr lang="en-US"/>
        </a:p>
      </dgm:t>
    </dgm:pt>
    <dgm:pt modelId="{B2964A1A-F9C4-4BC9-9E8C-E19D8AFCFD98}" type="pres">
      <dgm:prSet presAssocID="{8477705C-C0F5-46AB-9EDD-4D543BE4849F}" presName="compositeShape" presStyleCnt="0">
        <dgm:presLayoutVars>
          <dgm:chMax val="7"/>
          <dgm:dir/>
          <dgm:resizeHandles val="exact"/>
        </dgm:presLayoutVars>
      </dgm:prSet>
      <dgm:spPr/>
    </dgm:pt>
    <dgm:pt modelId="{D60387F4-C0E2-4E1D-9570-3478B8894CB7}" type="pres">
      <dgm:prSet presAssocID="{8477705C-C0F5-46AB-9EDD-4D543BE4849F}" presName="wedge1" presStyleLbl="node1" presStyleIdx="0" presStyleCnt="4"/>
      <dgm:spPr/>
    </dgm:pt>
    <dgm:pt modelId="{A484EFE8-C543-4449-8AA3-52579E656046}" type="pres">
      <dgm:prSet presAssocID="{8477705C-C0F5-46AB-9EDD-4D543BE4849F}" presName="dummy1a" presStyleCnt="0"/>
      <dgm:spPr/>
    </dgm:pt>
    <dgm:pt modelId="{6B4E4E29-6F2D-44F0-8444-2E65F23F7F1C}" type="pres">
      <dgm:prSet presAssocID="{8477705C-C0F5-46AB-9EDD-4D543BE4849F}" presName="dummy1b" presStyleCnt="0"/>
      <dgm:spPr/>
    </dgm:pt>
    <dgm:pt modelId="{F6D1C662-0CE2-4C06-8149-323B89C0C869}" type="pres">
      <dgm:prSet presAssocID="{8477705C-C0F5-46AB-9EDD-4D543BE4849F}" presName="wedge1Tx" presStyleLbl="node1" presStyleIdx="0" presStyleCnt="4">
        <dgm:presLayoutVars>
          <dgm:chMax val="0"/>
          <dgm:chPref val="0"/>
          <dgm:bulletEnabled val="1"/>
        </dgm:presLayoutVars>
      </dgm:prSet>
      <dgm:spPr/>
    </dgm:pt>
    <dgm:pt modelId="{FBE7D708-6BCE-4231-9A30-12C8CB955A71}" type="pres">
      <dgm:prSet presAssocID="{8477705C-C0F5-46AB-9EDD-4D543BE4849F}" presName="wedge2" presStyleLbl="node1" presStyleIdx="1" presStyleCnt="4"/>
      <dgm:spPr/>
    </dgm:pt>
    <dgm:pt modelId="{CA0495AB-AB29-446C-8B7D-E1312FDAE2CC}" type="pres">
      <dgm:prSet presAssocID="{8477705C-C0F5-46AB-9EDD-4D543BE4849F}" presName="dummy2a" presStyleCnt="0"/>
      <dgm:spPr/>
    </dgm:pt>
    <dgm:pt modelId="{3392A60C-8884-47AD-A069-B58BE33E9609}" type="pres">
      <dgm:prSet presAssocID="{8477705C-C0F5-46AB-9EDD-4D543BE4849F}" presName="dummy2b" presStyleCnt="0"/>
      <dgm:spPr/>
    </dgm:pt>
    <dgm:pt modelId="{F6C2FC34-A513-4BF8-AA8A-DB71C91991CD}" type="pres">
      <dgm:prSet presAssocID="{8477705C-C0F5-46AB-9EDD-4D543BE4849F}" presName="wedge2Tx" presStyleLbl="node1" presStyleIdx="1" presStyleCnt="4">
        <dgm:presLayoutVars>
          <dgm:chMax val="0"/>
          <dgm:chPref val="0"/>
          <dgm:bulletEnabled val="1"/>
        </dgm:presLayoutVars>
      </dgm:prSet>
      <dgm:spPr/>
    </dgm:pt>
    <dgm:pt modelId="{161CC5B2-4DBF-4E39-863B-169E51DAD8BE}" type="pres">
      <dgm:prSet presAssocID="{8477705C-C0F5-46AB-9EDD-4D543BE4849F}" presName="wedge3" presStyleLbl="node1" presStyleIdx="2" presStyleCnt="4"/>
      <dgm:spPr/>
    </dgm:pt>
    <dgm:pt modelId="{3AB3037A-EB8C-4949-BD31-A0A6C5C2DD0F}" type="pres">
      <dgm:prSet presAssocID="{8477705C-C0F5-46AB-9EDD-4D543BE4849F}" presName="dummy3a" presStyleCnt="0"/>
      <dgm:spPr/>
    </dgm:pt>
    <dgm:pt modelId="{31CB0F85-3CDF-4D9D-B48E-0938BC5C27B7}" type="pres">
      <dgm:prSet presAssocID="{8477705C-C0F5-46AB-9EDD-4D543BE4849F}" presName="dummy3b" presStyleCnt="0"/>
      <dgm:spPr/>
    </dgm:pt>
    <dgm:pt modelId="{273DE576-61DF-4090-8DA0-DB7210A168D6}" type="pres">
      <dgm:prSet presAssocID="{8477705C-C0F5-46AB-9EDD-4D543BE4849F}" presName="wedge3Tx" presStyleLbl="node1" presStyleIdx="2" presStyleCnt="4">
        <dgm:presLayoutVars>
          <dgm:chMax val="0"/>
          <dgm:chPref val="0"/>
          <dgm:bulletEnabled val="1"/>
        </dgm:presLayoutVars>
      </dgm:prSet>
      <dgm:spPr/>
    </dgm:pt>
    <dgm:pt modelId="{E3CA9FF5-619C-4A9C-A8BF-826C0DB3B617}" type="pres">
      <dgm:prSet presAssocID="{8477705C-C0F5-46AB-9EDD-4D543BE4849F}" presName="wedge4" presStyleLbl="node1" presStyleIdx="3" presStyleCnt="4"/>
      <dgm:spPr/>
    </dgm:pt>
    <dgm:pt modelId="{C45C8FF2-CA56-4DE8-AFDC-9B74C9166B17}" type="pres">
      <dgm:prSet presAssocID="{8477705C-C0F5-46AB-9EDD-4D543BE4849F}" presName="dummy4a" presStyleCnt="0"/>
      <dgm:spPr/>
    </dgm:pt>
    <dgm:pt modelId="{1250FE0F-08DF-4925-8E15-4A271AC6113E}" type="pres">
      <dgm:prSet presAssocID="{8477705C-C0F5-46AB-9EDD-4D543BE4849F}" presName="dummy4b" presStyleCnt="0"/>
      <dgm:spPr/>
    </dgm:pt>
    <dgm:pt modelId="{208FF911-52AA-4A5A-9CBD-16672095AFA0}" type="pres">
      <dgm:prSet presAssocID="{8477705C-C0F5-46AB-9EDD-4D543BE4849F}" presName="wedge4Tx" presStyleLbl="node1" presStyleIdx="3" presStyleCnt="4">
        <dgm:presLayoutVars>
          <dgm:chMax val="0"/>
          <dgm:chPref val="0"/>
          <dgm:bulletEnabled val="1"/>
        </dgm:presLayoutVars>
      </dgm:prSet>
      <dgm:spPr/>
    </dgm:pt>
    <dgm:pt modelId="{3394DA96-A318-401B-8C1A-43128E93AA9D}" type="pres">
      <dgm:prSet presAssocID="{913C8B2D-380D-41C6-8767-49A5ED76CAAC}" presName="arrowWedge1" presStyleLbl="fgSibTrans2D1" presStyleIdx="0" presStyleCnt="4"/>
      <dgm:spPr/>
    </dgm:pt>
    <dgm:pt modelId="{6A85F544-9ECC-4570-A562-0145C20D2D9B}" type="pres">
      <dgm:prSet presAssocID="{41B15349-2D45-49FA-951F-72D7FC829A4F}" presName="arrowWedge2" presStyleLbl="fgSibTrans2D1" presStyleIdx="1" presStyleCnt="4"/>
      <dgm:spPr/>
    </dgm:pt>
    <dgm:pt modelId="{FA11C6A7-1072-4198-BB90-78DC4DA13D67}" type="pres">
      <dgm:prSet presAssocID="{38E812AF-2296-4000-9DDF-C892AC9EC716}" presName="arrowWedge3" presStyleLbl="fgSibTrans2D1" presStyleIdx="2" presStyleCnt="4"/>
      <dgm:spPr/>
    </dgm:pt>
    <dgm:pt modelId="{282EFE32-674B-4EB8-ABF8-2B0FA0EB1009}" type="pres">
      <dgm:prSet presAssocID="{4ED32032-B276-40BF-8B14-EDB8D7634B47}" presName="arrowWedge4" presStyleLbl="fgSibTrans2D1" presStyleIdx="3" presStyleCnt="4"/>
      <dgm:spPr/>
    </dgm:pt>
  </dgm:ptLst>
  <dgm:cxnLst>
    <dgm:cxn modelId="{C264BE0A-4067-4B08-B6F1-D274888745ED}" type="presOf" srcId="{8477705C-C0F5-46AB-9EDD-4D543BE4849F}" destId="{B2964A1A-F9C4-4BC9-9E8C-E19D8AFCFD98}" srcOrd="0" destOrd="0" presId="urn:microsoft.com/office/officeart/2005/8/layout/cycle8"/>
    <dgm:cxn modelId="{94DF3C1A-B716-4E05-B492-CE40323206F4}" type="presOf" srcId="{9214C9FE-DF2D-4773-8C11-DC21611FCC46}" destId="{273DE576-61DF-4090-8DA0-DB7210A168D6}" srcOrd="1" destOrd="0" presId="urn:microsoft.com/office/officeart/2005/8/layout/cycle8"/>
    <dgm:cxn modelId="{7621DA1E-DB6C-4C15-8A2D-2C5E6A8A06AC}" srcId="{8477705C-C0F5-46AB-9EDD-4D543BE4849F}" destId="{EFC6CE4B-CDCC-4F30-A045-9E295141B442}" srcOrd="0" destOrd="0" parTransId="{FA4CDE38-6B19-45AC-A466-46E82DE925A6}" sibTransId="{913C8B2D-380D-41C6-8767-49A5ED76CAAC}"/>
    <dgm:cxn modelId="{F9396B34-6BFF-4B97-B523-81970E091A47}" type="presOf" srcId="{EFC6CE4B-CDCC-4F30-A045-9E295141B442}" destId="{F6D1C662-0CE2-4C06-8149-323B89C0C869}" srcOrd="1" destOrd="0" presId="urn:microsoft.com/office/officeart/2005/8/layout/cycle8"/>
    <dgm:cxn modelId="{01A4C37D-099A-42FF-BEC1-F61A6D4E192D}" srcId="{8477705C-C0F5-46AB-9EDD-4D543BE4849F}" destId="{0D3A6697-A4D9-4DE5-BC89-A66C715F4038}" srcOrd="3" destOrd="0" parTransId="{3EDF305D-BB54-4CB3-8C70-30A94D79A1A0}" sibTransId="{4ED32032-B276-40BF-8B14-EDB8D7634B47}"/>
    <dgm:cxn modelId="{80B4DE7F-5804-4F6A-89FD-D4718FADD04B}" type="presOf" srcId="{F160859C-65EB-4F98-8326-A0F24891AED2}" destId="{FBE7D708-6BCE-4231-9A30-12C8CB955A71}" srcOrd="0" destOrd="0" presId="urn:microsoft.com/office/officeart/2005/8/layout/cycle8"/>
    <dgm:cxn modelId="{9BD42B82-8C28-4378-BAEF-FCDA56006A0D}" srcId="{8477705C-C0F5-46AB-9EDD-4D543BE4849F}" destId="{9214C9FE-DF2D-4773-8C11-DC21611FCC46}" srcOrd="2" destOrd="0" parTransId="{36F0C394-E298-4400-8CCD-59D1D56DB437}" sibTransId="{38E812AF-2296-4000-9DDF-C892AC9EC716}"/>
    <dgm:cxn modelId="{05DBF391-E7E4-40D7-94F0-D9C9B861562A}" type="presOf" srcId="{9214C9FE-DF2D-4773-8C11-DC21611FCC46}" destId="{161CC5B2-4DBF-4E39-863B-169E51DAD8BE}" srcOrd="0" destOrd="0" presId="urn:microsoft.com/office/officeart/2005/8/layout/cycle8"/>
    <dgm:cxn modelId="{7AAC549F-C7ED-485B-A9AE-28E6DB3A73BE}" type="presOf" srcId="{0D3A6697-A4D9-4DE5-BC89-A66C715F4038}" destId="{E3CA9FF5-619C-4A9C-A8BF-826C0DB3B617}" srcOrd="0" destOrd="0" presId="urn:microsoft.com/office/officeart/2005/8/layout/cycle8"/>
    <dgm:cxn modelId="{232C3FB7-3362-445B-88E9-979683CFB504}" srcId="{8477705C-C0F5-46AB-9EDD-4D543BE4849F}" destId="{F160859C-65EB-4F98-8326-A0F24891AED2}" srcOrd="1" destOrd="0" parTransId="{9112DBCB-42BF-4171-A12A-4D359DE3C1FC}" sibTransId="{41B15349-2D45-49FA-951F-72D7FC829A4F}"/>
    <dgm:cxn modelId="{BC4916D1-26B4-4822-B2F4-5540835D7B9C}" type="presOf" srcId="{EFC6CE4B-CDCC-4F30-A045-9E295141B442}" destId="{D60387F4-C0E2-4E1D-9570-3478B8894CB7}" srcOrd="0" destOrd="0" presId="urn:microsoft.com/office/officeart/2005/8/layout/cycle8"/>
    <dgm:cxn modelId="{8540CFDB-DA7F-40B8-AF9C-BB62AE6DAE22}" type="presOf" srcId="{F160859C-65EB-4F98-8326-A0F24891AED2}" destId="{F6C2FC34-A513-4BF8-AA8A-DB71C91991CD}" srcOrd="1" destOrd="0" presId="urn:microsoft.com/office/officeart/2005/8/layout/cycle8"/>
    <dgm:cxn modelId="{B2CC1FE4-B4F1-4DA7-B395-2FCEB93C2AAC}" type="presOf" srcId="{0D3A6697-A4D9-4DE5-BC89-A66C715F4038}" destId="{208FF911-52AA-4A5A-9CBD-16672095AFA0}" srcOrd="1" destOrd="0" presId="urn:microsoft.com/office/officeart/2005/8/layout/cycle8"/>
    <dgm:cxn modelId="{E1C3CF19-F586-420D-8F8F-12A9EAC3617E}" type="presParOf" srcId="{B2964A1A-F9C4-4BC9-9E8C-E19D8AFCFD98}" destId="{D60387F4-C0E2-4E1D-9570-3478B8894CB7}" srcOrd="0" destOrd="0" presId="urn:microsoft.com/office/officeart/2005/8/layout/cycle8"/>
    <dgm:cxn modelId="{D6A9E3D6-E546-4A73-BFFE-B8067220B251}" type="presParOf" srcId="{B2964A1A-F9C4-4BC9-9E8C-E19D8AFCFD98}" destId="{A484EFE8-C543-4449-8AA3-52579E656046}" srcOrd="1" destOrd="0" presId="urn:microsoft.com/office/officeart/2005/8/layout/cycle8"/>
    <dgm:cxn modelId="{9A845C8E-4BF2-4DDC-8828-01812B931ED3}" type="presParOf" srcId="{B2964A1A-F9C4-4BC9-9E8C-E19D8AFCFD98}" destId="{6B4E4E29-6F2D-44F0-8444-2E65F23F7F1C}" srcOrd="2" destOrd="0" presId="urn:microsoft.com/office/officeart/2005/8/layout/cycle8"/>
    <dgm:cxn modelId="{0679DB48-51B6-4315-A36C-B99116D0E018}" type="presParOf" srcId="{B2964A1A-F9C4-4BC9-9E8C-E19D8AFCFD98}" destId="{F6D1C662-0CE2-4C06-8149-323B89C0C869}" srcOrd="3" destOrd="0" presId="urn:microsoft.com/office/officeart/2005/8/layout/cycle8"/>
    <dgm:cxn modelId="{F92D224E-F076-416A-ACB5-C4D185ED7C50}" type="presParOf" srcId="{B2964A1A-F9C4-4BC9-9E8C-E19D8AFCFD98}" destId="{FBE7D708-6BCE-4231-9A30-12C8CB955A71}" srcOrd="4" destOrd="0" presId="urn:microsoft.com/office/officeart/2005/8/layout/cycle8"/>
    <dgm:cxn modelId="{6A6804A0-EB60-484E-ABC1-12612023384B}" type="presParOf" srcId="{B2964A1A-F9C4-4BC9-9E8C-E19D8AFCFD98}" destId="{CA0495AB-AB29-446C-8B7D-E1312FDAE2CC}" srcOrd="5" destOrd="0" presId="urn:microsoft.com/office/officeart/2005/8/layout/cycle8"/>
    <dgm:cxn modelId="{432B2121-6AF0-430B-990F-B32280F21AB2}" type="presParOf" srcId="{B2964A1A-F9C4-4BC9-9E8C-E19D8AFCFD98}" destId="{3392A60C-8884-47AD-A069-B58BE33E9609}" srcOrd="6" destOrd="0" presId="urn:microsoft.com/office/officeart/2005/8/layout/cycle8"/>
    <dgm:cxn modelId="{B1D0B51A-5AC7-4FEC-8DD8-AB520D8E9CDC}" type="presParOf" srcId="{B2964A1A-F9C4-4BC9-9E8C-E19D8AFCFD98}" destId="{F6C2FC34-A513-4BF8-AA8A-DB71C91991CD}" srcOrd="7" destOrd="0" presId="urn:microsoft.com/office/officeart/2005/8/layout/cycle8"/>
    <dgm:cxn modelId="{B2F6E2E9-4800-4737-839A-ACD817D87387}" type="presParOf" srcId="{B2964A1A-F9C4-4BC9-9E8C-E19D8AFCFD98}" destId="{161CC5B2-4DBF-4E39-863B-169E51DAD8BE}" srcOrd="8" destOrd="0" presId="urn:microsoft.com/office/officeart/2005/8/layout/cycle8"/>
    <dgm:cxn modelId="{B0B11274-FE74-44A8-AD5B-47B8732B8F8A}" type="presParOf" srcId="{B2964A1A-F9C4-4BC9-9E8C-E19D8AFCFD98}" destId="{3AB3037A-EB8C-4949-BD31-A0A6C5C2DD0F}" srcOrd="9" destOrd="0" presId="urn:microsoft.com/office/officeart/2005/8/layout/cycle8"/>
    <dgm:cxn modelId="{09CE3AE8-2D30-46FB-855F-81F3829A7A66}" type="presParOf" srcId="{B2964A1A-F9C4-4BC9-9E8C-E19D8AFCFD98}" destId="{31CB0F85-3CDF-4D9D-B48E-0938BC5C27B7}" srcOrd="10" destOrd="0" presId="urn:microsoft.com/office/officeart/2005/8/layout/cycle8"/>
    <dgm:cxn modelId="{8401CA25-B5A0-40FF-999A-AE0B7B2F03E9}" type="presParOf" srcId="{B2964A1A-F9C4-4BC9-9E8C-E19D8AFCFD98}" destId="{273DE576-61DF-4090-8DA0-DB7210A168D6}" srcOrd="11" destOrd="0" presId="urn:microsoft.com/office/officeart/2005/8/layout/cycle8"/>
    <dgm:cxn modelId="{0A545EAC-726A-4E11-BA2E-E72AE1572ACF}" type="presParOf" srcId="{B2964A1A-F9C4-4BC9-9E8C-E19D8AFCFD98}" destId="{E3CA9FF5-619C-4A9C-A8BF-826C0DB3B617}" srcOrd="12" destOrd="0" presId="urn:microsoft.com/office/officeart/2005/8/layout/cycle8"/>
    <dgm:cxn modelId="{CE31E2CA-6F99-4B43-AB66-612DD190A409}" type="presParOf" srcId="{B2964A1A-F9C4-4BC9-9E8C-E19D8AFCFD98}" destId="{C45C8FF2-CA56-4DE8-AFDC-9B74C9166B17}" srcOrd="13" destOrd="0" presId="urn:microsoft.com/office/officeart/2005/8/layout/cycle8"/>
    <dgm:cxn modelId="{9D607B95-D644-401F-AEDE-A1735A1E6E28}" type="presParOf" srcId="{B2964A1A-F9C4-4BC9-9E8C-E19D8AFCFD98}" destId="{1250FE0F-08DF-4925-8E15-4A271AC6113E}" srcOrd="14" destOrd="0" presId="urn:microsoft.com/office/officeart/2005/8/layout/cycle8"/>
    <dgm:cxn modelId="{CB69F04A-17E7-4D59-B5F0-AAC1788074C6}" type="presParOf" srcId="{B2964A1A-F9C4-4BC9-9E8C-E19D8AFCFD98}" destId="{208FF911-52AA-4A5A-9CBD-16672095AFA0}" srcOrd="15" destOrd="0" presId="urn:microsoft.com/office/officeart/2005/8/layout/cycle8"/>
    <dgm:cxn modelId="{6994A296-2A6E-4610-90C2-838251FE6366}" type="presParOf" srcId="{B2964A1A-F9C4-4BC9-9E8C-E19D8AFCFD98}" destId="{3394DA96-A318-401B-8C1A-43128E93AA9D}" srcOrd="16" destOrd="0" presId="urn:microsoft.com/office/officeart/2005/8/layout/cycle8"/>
    <dgm:cxn modelId="{6D80D567-55E5-422C-8FAC-58E288F8F509}" type="presParOf" srcId="{B2964A1A-F9C4-4BC9-9E8C-E19D8AFCFD98}" destId="{6A85F544-9ECC-4570-A562-0145C20D2D9B}" srcOrd="17" destOrd="0" presId="urn:microsoft.com/office/officeart/2005/8/layout/cycle8"/>
    <dgm:cxn modelId="{BBFDC454-504D-4F86-A342-636F21615A04}" type="presParOf" srcId="{B2964A1A-F9C4-4BC9-9E8C-E19D8AFCFD98}" destId="{FA11C6A7-1072-4198-BB90-78DC4DA13D67}" srcOrd="18" destOrd="0" presId="urn:microsoft.com/office/officeart/2005/8/layout/cycle8"/>
    <dgm:cxn modelId="{B8F3BE25-BE56-4D26-BFF4-1349DB5CAEFA}" type="presParOf" srcId="{B2964A1A-F9C4-4BC9-9E8C-E19D8AFCFD98}" destId="{282EFE32-674B-4EB8-ABF8-2B0FA0EB1009}" srcOrd="1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A2D057-5DF1-4947-9B81-3C44F643B834}"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E9852B0B-0F8E-4F9C-ABA6-A7190FA0B064}">
      <dgm:prSet phldrT="[Text]"/>
      <dgm:spPr/>
      <dgm:t>
        <a:bodyPr/>
        <a:lstStyle/>
        <a:p>
          <a:r>
            <a:rPr lang="en-US" dirty="0">
              <a:latin typeface="+mj-lt"/>
            </a:rPr>
            <a:t>Discover</a:t>
          </a:r>
        </a:p>
      </dgm:t>
    </dgm:pt>
    <dgm:pt modelId="{7B8AC17D-B846-4202-BF64-60C4C1A5515E}" type="parTrans" cxnId="{88D164E6-64B1-4E43-BE92-12B03225315F}">
      <dgm:prSet/>
      <dgm:spPr/>
      <dgm:t>
        <a:bodyPr/>
        <a:lstStyle/>
        <a:p>
          <a:endParaRPr lang="en-US">
            <a:latin typeface="+mj-lt"/>
          </a:endParaRPr>
        </a:p>
      </dgm:t>
    </dgm:pt>
    <dgm:pt modelId="{51531A12-7089-474B-932A-9A1213B82E99}" type="sibTrans" cxnId="{88D164E6-64B1-4E43-BE92-12B03225315F}">
      <dgm:prSet/>
      <dgm:spPr/>
      <dgm:t>
        <a:bodyPr/>
        <a:lstStyle/>
        <a:p>
          <a:endParaRPr lang="en-US">
            <a:latin typeface="+mj-lt"/>
          </a:endParaRPr>
        </a:p>
      </dgm:t>
    </dgm:pt>
    <dgm:pt modelId="{48883C58-A4E6-4601-9A23-220464F54AE0}">
      <dgm:prSet phldrT="[Text]"/>
      <dgm:spPr/>
      <dgm:t>
        <a:bodyPr/>
        <a:lstStyle/>
        <a:p>
          <a:r>
            <a:rPr lang="en-US">
              <a:latin typeface="+mj-lt"/>
            </a:rPr>
            <a:t>Assess</a:t>
          </a:r>
        </a:p>
      </dgm:t>
    </dgm:pt>
    <dgm:pt modelId="{E16F6516-3D03-4CAF-A5D6-4C3093084393}" type="parTrans" cxnId="{031852FD-7FBE-41DA-9DC2-C6602BDD2017}">
      <dgm:prSet/>
      <dgm:spPr/>
      <dgm:t>
        <a:bodyPr/>
        <a:lstStyle/>
        <a:p>
          <a:endParaRPr lang="en-US">
            <a:latin typeface="+mj-lt"/>
          </a:endParaRPr>
        </a:p>
      </dgm:t>
    </dgm:pt>
    <dgm:pt modelId="{F9B1375C-91C3-4E25-A3C2-C8DFEAAFC0E0}" type="sibTrans" cxnId="{031852FD-7FBE-41DA-9DC2-C6602BDD2017}">
      <dgm:prSet/>
      <dgm:spPr/>
      <dgm:t>
        <a:bodyPr/>
        <a:lstStyle/>
        <a:p>
          <a:endParaRPr lang="en-US">
            <a:latin typeface="+mj-lt"/>
          </a:endParaRPr>
        </a:p>
      </dgm:t>
    </dgm:pt>
    <dgm:pt modelId="{AEEC4C8E-4833-484E-BC11-56EE4BC955EC}">
      <dgm:prSet phldrT="[Text]"/>
      <dgm:spPr/>
      <dgm:t>
        <a:bodyPr/>
        <a:lstStyle/>
        <a:p>
          <a:r>
            <a:rPr lang="en-US">
              <a:latin typeface="+mj-lt"/>
            </a:rPr>
            <a:t>Test</a:t>
          </a:r>
        </a:p>
      </dgm:t>
    </dgm:pt>
    <dgm:pt modelId="{2AE30728-76B8-4BF5-A45C-3E90BC369F46}" type="parTrans" cxnId="{D60DCF5F-135B-4BFF-9D7D-C9ECDA05A6BE}">
      <dgm:prSet/>
      <dgm:spPr/>
      <dgm:t>
        <a:bodyPr/>
        <a:lstStyle/>
        <a:p>
          <a:endParaRPr lang="en-US">
            <a:latin typeface="+mj-lt"/>
          </a:endParaRPr>
        </a:p>
      </dgm:t>
    </dgm:pt>
    <dgm:pt modelId="{C455B492-B5EC-4D39-9C6B-552F4BEA8988}" type="sibTrans" cxnId="{D60DCF5F-135B-4BFF-9D7D-C9ECDA05A6BE}">
      <dgm:prSet/>
      <dgm:spPr/>
      <dgm:t>
        <a:bodyPr/>
        <a:lstStyle/>
        <a:p>
          <a:endParaRPr lang="en-US">
            <a:latin typeface="+mj-lt"/>
          </a:endParaRPr>
        </a:p>
      </dgm:t>
    </dgm:pt>
    <dgm:pt modelId="{6461871B-70EB-43DC-81F6-B3E2F1F391DF}">
      <dgm:prSet phldrT="[Text]"/>
      <dgm:spPr/>
      <dgm:t>
        <a:bodyPr/>
        <a:lstStyle/>
        <a:p>
          <a:r>
            <a:rPr lang="en-US">
              <a:latin typeface="+mj-lt"/>
            </a:rPr>
            <a:t>Microsoft Assessment and Planning Toolkit (MAP)</a:t>
          </a:r>
        </a:p>
      </dgm:t>
    </dgm:pt>
    <dgm:pt modelId="{1B2B66FC-5C01-408E-A6C5-1EF1CCA8856F}" type="parTrans" cxnId="{9F36C7A7-4B24-49F9-96F7-0112DEC64B5A}">
      <dgm:prSet/>
      <dgm:spPr/>
      <dgm:t>
        <a:bodyPr/>
        <a:lstStyle/>
        <a:p>
          <a:endParaRPr lang="en-US">
            <a:latin typeface="+mj-lt"/>
          </a:endParaRPr>
        </a:p>
      </dgm:t>
    </dgm:pt>
    <dgm:pt modelId="{238B873D-2EF4-49C8-B685-A0CEF74476D2}" type="sibTrans" cxnId="{9F36C7A7-4B24-49F9-96F7-0112DEC64B5A}">
      <dgm:prSet/>
      <dgm:spPr/>
      <dgm:t>
        <a:bodyPr/>
        <a:lstStyle/>
        <a:p>
          <a:endParaRPr lang="en-US">
            <a:latin typeface="+mj-lt"/>
          </a:endParaRPr>
        </a:p>
      </dgm:t>
    </dgm:pt>
    <dgm:pt modelId="{2131FEDD-2958-4021-B37E-86A060AC87B9}">
      <dgm:prSet phldrT="[Text]"/>
      <dgm:spPr/>
      <dgm:t>
        <a:bodyPr/>
        <a:lstStyle/>
        <a:p>
          <a:r>
            <a:rPr lang="en-US">
              <a:latin typeface="+mj-lt"/>
            </a:rPr>
            <a:t>Database Migration Assistant (DMA)</a:t>
          </a:r>
        </a:p>
      </dgm:t>
    </dgm:pt>
    <dgm:pt modelId="{F2587250-46D0-4301-9B3E-8F20E3F860B4}" type="parTrans" cxnId="{E1DB3884-0D5D-44C7-8791-927CE30275A4}">
      <dgm:prSet/>
      <dgm:spPr/>
      <dgm:t>
        <a:bodyPr/>
        <a:lstStyle/>
        <a:p>
          <a:endParaRPr lang="en-US">
            <a:latin typeface="+mj-lt"/>
          </a:endParaRPr>
        </a:p>
      </dgm:t>
    </dgm:pt>
    <dgm:pt modelId="{E4D38C3C-31C7-4A4C-8D18-96BA318E712B}" type="sibTrans" cxnId="{E1DB3884-0D5D-44C7-8791-927CE30275A4}">
      <dgm:prSet/>
      <dgm:spPr/>
      <dgm:t>
        <a:bodyPr/>
        <a:lstStyle/>
        <a:p>
          <a:endParaRPr lang="en-US">
            <a:latin typeface="+mj-lt"/>
          </a:endParaRPr>
        </a:p>
      </dgm:t>
    </dgm:pt>
    <dgm:pt modelId="{6B59B9C6-28D2-4403-A55F-76A82637841D}">
      <dgm:prSet phldrT="[Text]"/>
      <dgm:spPr/>
      <dgm:t>
        <a:bodyPr/>
        <a:lstStyle/>
        <a:p>
          <a:r>
            <a:rPr lang="en-US">
              <a:latin typeface="+mj-lt"/>
            </a:rPr>
            <a:t>Database Experimentation Assistant (DEA)</a:t>
          </a:r>
        </a:p>
      </dgm:t>
    </dgm:pt>
    <dgm:pt modelId="{4EDD8F35-A803-4D1A-83DD-E30021FCBE91}" type="parTrans" cxnId="{60EE4897-BF8F-4CAE-9340-21D6BDCB1A10}">
      <dgm:prSet/>
      <dgm:spPr/>
      <dgm:t>
        <a:bodyPr/>
        <a:lstStyle/>
        <a:p>
          <a:endParaRPr lang="en-US">
            <a:latin typeface="+mj-lt"/>
          </a:endParaRPr>
        </a:p>
      </dgm:t>
    </dgm:pt>
    <dgm:pt modelId="{31D51A64-6CDA-4FF0-8958-6FFBBCB5FE03}" type="sibTrans" cxnId="{60EE4897-BF8F-4CAE-9340-21D6BDCB1A10}">
      <dgm:prSet/>
      <dgm:spPr/>
      <dgm:t>
        <a:bodyPr/>
        <a:lstStyle/>
        <a:p>
          <a:endParaRPr lang="en-US">
            <a:latin typeface="+mj-lt"/>
          </a:endParaRPr>
        </a:p>
      </dgm:t>
    </dgm:pt>
    <dgm:pt modelId="{694EF70F-C480-40A9-9DB7-E4D94728B6C3}" type="pres">
      <dgm:prSet presAssocID="{D2A2D057-5DF1-4947-9B81-3C44F643B834}" presName="composite" presStyleCnt="0">
        <dgm:presLayoutVars>
          <dgm:chMax val="5"/>
          <dgm:dir/>
          <dgm:animLvl val="ctr"/>
          <dgm:resizeHandles val="exact"/>
        </dgm:presLayoutVars>
      </dgm:prSet>
      <dgm:spPr/>
    </dgm:pt>
    <dgm:pt modelId="{DB4A575C-6D24-4796-AAB6-BB584480DECF}" type="pres">
      <dgm:prSet presAssocID="{D2A2D057-5DF1-4947-9B81-3C44F643B834}" presName="cycle" presStyleCnt="0"/>
      <dgm:spPr/>
    </dgm:pt>
    <dgm:pt modelId="{86EA91B4-F66A-4C38-8889-CE6D7A0A2C2D}" type="pres">
      <dgm:prSet presAssocID="{D2A2D057-5DF1-4947-9B81-3C44F643B834}" presName="centerShape" presStyleCnt="0"/>
      <dgm:spPr/>
    </dgm:pt>
    <dgm:pt modelId="{9C36D0EE-62D1-46F6-8076-46EBB1B1CE45}" type="pres">
      <dgm:prSet presAssocID="{D2A2D057-5DF1-4947-9B81-3C44F643B834}" presName="connSite" presStyleLbl="node1" presStyleIdx="0" presStyleCnt="4"/>
      <dgm:spPr/>
    </dgm:pt>
    <dgm:pt modelId="{C22BC714-F859-434A-BDC8-C64FE57FAD44}" type="pres">
      <dgm:prSet presAssocID="{D2A2D057-5DF1-4947-9B81-3C44F643B834}" presName="visible" presStyleLbl="node1" presStyleIdx="0" presStyleCnt="4"/>
      <dgm:spPr/>
    </dgm:pt>
    <dgm:pt modelId="{EB4638F0-25CD-471B-A966-A7DC572B3746}" type="pres">
      <dgm:prSet presAssocID="{7B8AC17D-B846-4202-BF64-60C4C1A5515E}" presName="Name25" presStyleLbl="parChTrans1D1" presStyleIdx="0" presStyleCnt="3"/>
      <dgm:spPr/>
    </dgm:pt>
    <dgm:pt modelId="{BEA19410-E3D0-4524-9371-13648E261F61}" type="pres">
      <dgm:prSet presAssocID="{E9852B0B-0F8E-4F9C-ABA6-A7190FA0B064}" presName="node" presStyleCnt="0"/>
      <dgm:spPr/>
    </dgm:pt>
    <dgm:pt modelId="{63A1DD44-0594-4444-B0CE-56BB0AA8D4BF}" type="pres">
      <dgm:prSet presAssocID="{E9852B0B-0F8E-4F9C-ABA6-A7190FA0B064}" presName="parentNode" presStyleLbl="node1" presStyleIdx="1" presStyleCnt="4">
        <dgm:presLayoutVars>
          <dgm:chMax val="1"/>
          <dgm:bulletEnabled val="1"/>
        </dgm:presLayoutVars>
      </dgm:prSet>
      <dgm:spPr/>
    </dgm:pt>
    <dgm:pt modelId="{A6877B72-D67B-4CB1-A8CE-9F7037E46D86}" type="pres">
      <dgm:prSet presAssocID="{E9852B0B-0F8E-4F9C-ABA6-A7190FA0B064}" presName="childNode" presStyleLbl="revTx" presStyleIdx="0" presStyleCnt="3">
        <dgm:presLayoutVars>
          <dgm:bulletEnabled val="1"/>
        </dgm:presLayoutVars>
      </dgm:prSet>
      <dgm:spPr/>
    </dgm:pt>
    <dgm:pt modelId="{190CF5B1-E249-4DC2-BD9B-1CAB024DE095}" type="pres">
      <dgm:prSet presAssocID="{E16F6516-3D03-4CAF-A5D6-4C3093084393}" presName="Name25" presStyleLbl="parChTrans1D1" presStyleIdx="1" presStyleCnt="3"/>
      <dgm:spPr/>
    </dgm:pt>
    <dgm:pt modelId="{7FDA956B-0D7F-4717-8810-74866756513F}" type="pres">
      <dgm:prSet presAssocID="{48883C58-A4E6-4601-9A23-220464F54AE0}" presName="node" presStyleCnt="0"/>
      <dgm:spPr/>
    </dgm:pt>
    <dgm:pt modelId="{51DD3555-DEE8-4370-89AA-2C0C7D03D648}" type="pres">
      <dgm:prSet presAssocID="{48883C58-A4E6-4601-9A23-220464F54AE0}" presName="parentNode" presStyleLbl="node1" presStyleIdx="2" presStyleCnt="4">
        <dgm:presLayoutVars>
          <dgm:chMax val="1"/>
          <dgm:bulletEnabled val="1"/>
        </dgm:presLayoutVars>
      </dgm:prSet>
      <dgm:spPr/>
    </dgm:pt>
    <dgm:pt modelId="{DF452D8B-7B66-418F-B2D8-F72E935B71CD}" type="pres">
      <dgm:prSet presAssocID="{48883C58-A4E6-4601-9A23-220464F54AE0}" presName="childNode" presStyleLbl="revTx" presStyleIdx="1" presStyleCnt="3">
        <dgm:presLayoutVars>
          <dgm:bulletEnabled val="1"/>
        </dgm:presLayoutVars>
      </dgm:prSet>
      <dgm:spPr/>
    </dgm:pt>
    <dgm:pt modelId="{BA893C8B-5758-404D-9263-2B99307E0FC0}" type="pres">
      <dgm:prSet presAssocID="{2AE30728-76B8-4BF5-A45C-3E90BC369F46}" presName="Name25" presStyleLbl="parChTrans1D1" presStyleIdx="2" presStyleCnt="3"/>
      <dgm:spPr/>
    </dgm:pt>
    <dgm:pt modelId="{0D8BD888-F1D4-46A9-9434-B85B8B076C7D}" type="pres">
      <dgm:prSet presAssocID="{AEEC4C8E-4833-484E-BC11-56EE4BC955EC}" presName="node" presStyleCnt="0"/>
      <dgm:spPr/>
    </dgm:pt>
    <dgm:pt modelId="{8610EC74-EA43-4484-AC86-13720478C176}" type="pres">
      <dgm:prSet presAssocID="{AEEC4C8E-4833-484E-BC11-56EE4BC955EC}" presName="parentNode" presStyleLbl="node1" presStyleIdx="3" presStyleCnt="4">
        <dgm:presLayoutVars>
          <dgm:chMax val="1"/>
          <dgm:bulletEnabled val="1"/>
        </dgm:presLayoutVars>
      </dgm:prSet>
      <dgm:spPr/>
    </dgm:pt>
    <dgm:pt modelId="{10A73A4C-D70B-4ECE-99FA-A32D95C012ED}" type="pres">
      <dgm:prSet presAssocID="{AEEC4C8E-4833-484E-BC11-56EE4BC955EC}" presName="childNode" presStyleLbl="revTx" presStyleIdx="2" presStyleCnt="3">
        <dgm:presLayoutVars>
          <dgm:bulletEnabled val="1"/>
        </dgm:presLayoutVars>
      </dgm:prSet>
      <dgm:spPr/>
    </dgm:pt>
  </dgm:ptLst>
  <dgm:cxnLst>
    <dgm:cxn modelId="{92ED1F19-3910-4A45-BAC9-FA2904457D83}" type="presOf" srcId="{2AE30728-76B8-4BF5-A45C-3E90BC369F46}" destId="{BA893C8B-5758-404D-9263-2B99307E0FC0}" srcOrd="0" destOrd="0" presId="urn:microsoft.com/office/officeart/2005/8/layout/radial2"/>
    <dgm:cxn modelId="{9829372D-5E88-4256-B685-2114D949548B}" type="presOf" srcId="{6B59B9C6-28D2-4403-A55F-76A82637841D}" destId="{10A73A4C-D70B-4ECE-99FA-A32D95C012ED}" srcOrd="0" destOrd="0" presId="urn:microsoft.com/office/officeart/2005/8/layout/radial2"/>
    <dgm:cxn modelId="{981FD13A-56D1-4550-82C7-7BACD4BF31C9}" type="presOf" srcId="{E9852B0B-0F8E-4F9C-ABA6-A7190FA0B064}" destId="{63A1DD44-0594-4444-B0CE-56BB0AA8D4BF}" srcOrd="0" destOrd="0" presId="urn:microsoft.com/office/officeart/2005/8/layout/radial2"/>
    <dgm:cxn modelId="{FAAB8B3C-4715-422B-BE72-CC92E3265E75}" type="presOf" srcId="{E16F6516-3D03-4CAF-A5D6-4C3093084393}" destId="{190CF5B1-E249-4DC2-BD9B-1CAB024DE095}" srcOrd="0" destOrd="0" presId="urn:microsoft.com/office/officeart/2005/8/layout/radial2"/>
    <dgm:cxn modelId="{559DD15E-818E-4AF9-9A68-9C1C985AEC8A}" type="presOf" srcId="{2131FEDD-2958-4021-B37E-86A060AC87B9}" destId="{DF452D8B-7B66-418F-B2D8-F72E935B71CD}" srcOrd="0" destOrd="0" presId="urn:microsoft.com/office/officeart/2005/8/layout/radial2"/>
    <dgm:cxn modelId="{D60DCF5F-135B-4BFF-9D7D-C9ECDA05A6BE}" srcId="{D2A2D057-5DF1-4947-9B81-3C44F643B834}" destId="{AEEC4C8E-4833-484E-BC11-56EE4BC955EC}" srcOrd="2" destOrd="0" parTransId="{2AE30728-76B8-4BF5-A45C-3E90BC369F46}" sibTransId="{C455B492-B5EC-4D39-9C6B-552F4BEA8988}"/>
    <dgm:cxn modelId="{B4CB0261-E616-40C0-B5B0-DB4B58B852C5}" type="presOf" srcId="{AEEC4C8E-4833-484E-BC11-56EE4BC955EC}" destId="{8610EC74-EA43-4484-AC86-13720478C176}" srcOrd="0" destOrd="0" presId="urn:microsoft.com/office/officeart/2005/8/layout/radial2"/>
    <dgm:cxn modelId="{E1DB3884-0D5D-44C7-8791-927CE30275A4}" srcId="{48883C58-A4E6-4601-9A23-220464F54AE0}" destId="{2131FEDD-2958-4021-B37E-86A060AC87B9}" srcOrd="0" destOrd="0" parTransId="{F2587250-46D0-4301-9B3E-8F20E3F860B4}" sibTransId="{E4D38C3C-31C7-4A4C-8D18-96BA318E712B}"/>
    <dgm:cxn modelId="{D6B6F891-78D7-4D6A-B475-BA717447E07E}" type="presOf" srcId="{7B8AC17D-B846-4202-BF64-60C4C1A5515E}" destId="{EB4638F0-25CD-471B-A966-A7DC572B3746}" srcOrd="0" destOrd="0" presId="urn:microsoft.com/office/officeart/2005/8/layout/radial2"/>
    <dgm:cxn modelId="{60EE4897-BF8F-4CAE-9340-21D6BDCB1A10}" srcId="{AEEC4C8E-4833-484E-BC11-56EE4BC955EC}" destId="{6B59B9C6-28D2-4403-A55F-76A82637841D}" srcOrd="0" destOrd="0" parTransId="{4EDD8F35-A803-4D1A-83DD-E30021FCBE91}" sibTransId="{31D51A64-6CDA-4FF0-8958-6FFBBCB5FE03}"/>
    <dgm:cxn modelId="{9F36C7A7-4B24-49F9-96F7-0112DEC64B5A}" srcId="{E9852B0B-0F8E-4F9C-ABA6-A7190FA0B064}" destId="{6461871B-70EB-43DC-81F6-B3E2F1F391DF}" srcOrd="0" destOrd="0" parTransId="{1B2B66FC-5C01-408E-A6C5-1EF1CCA8856F}" sibTransId="{238B873D-2EF4-49C8-B685-A0CEF74476D2}"/>
    <dgm:cxn modelId="{02A41CB5-14B3-45B9-85C9-A97E6B638A90}" type="presOf" srcId="{D2A2D057-5DF1-4947-9B81-3C44F643B834}" destId="{694EF70F-C480-40A9-9DB7-E4D94728B6C3}" srcOrd="0" destOrd="0" presId="urn:microsoft.com/office/officeart/2005/8/layout/radial2"/>
    <dgm:cxn modelId="{A9A851C1-353D-4F0B-9538-1319C8C574B4}" type="presOf" srcId="{6461871B-70EB-43DC-81F6-B3E2F1F391DF}" destId="{A6877B72-D67B-4CB1-A8CE-9F7037E46D86}" srcOrd="0" destOrd="0" presId="urn:microsoft.com/office/officeart/2005/8/layout/radial2"/>
    <dgm:cxn modelId="{21CFD3E2-279F-48F2-B906-A12F41EB9F74}" type="presOf" srcId="{48883C58-A4E6-4601-9A23-220464F54AE0}" destId="{51DD3555-DEE8-4370-89AA-2C0C7D03D648}" srcOrd="0" destOrd="0" presId="urn:microsoft.com/office/officeart/2005/8/layout/radial2"/>
    <dgm:cxn modelId="{88D164E6-64B1-4E43-BE92-12B03225315F}" srcId="{D2A2D057-5DF1-4947-9B81-3C44F643B834}" destId="{E9852B0B-0F8E-4F9C-ABA6-A7190FA0B064}" srcOrd="0" destOrd="0" parTransId="{7B8AC17D-B846-4202-BF64-60C4C1A5515E}" sibTransId="{51531A12-7089-474B-932A-9A1213B82E99}"/>
    <dgm:cxn modelId="{031852FD-7FBE-41DA-9DC2-C6602BDD2017}" srcId="{D2A2D057-5DF1-4947-9B81-3C44F643B834}" destId="{48883C58-A4E6-4601-9A23-220464F54AE0}" srcOrd="1" destOrd="0" parTransId="{E16F6516-3D03-4CAF-A5D6-4C3093084393}" sibTransId="{F9B1375C-91C3-4E25-A3C2-C8DFEAAFC0E0}"/>
    <dgm:cxn modelId="{0D8FB079-3C98-4F7C-8C91-47CB4F791DD4}" type="presParOf" srcId="{694EF70F-C480-40A9-9DB7-E4D94728B6C3}" destId="{DB4A575C-6D24-4796-AAB6-BB584480DECF}" srcOrd="0" destOrd="0" presId="urn:microsoft.com/office/officeart/2005/8/layout/radial2"/>
    <dgm:cxn modelId="{AB097BA7-6F18-4D2A-94A1-DCF63FDEB741}" type="presParOf" srcId="{DB4A575C-6D24-4796-AAB6-BB584480DECF}" destId="{86EA91B4-F66A-4C38-8889-CE6D7A0A2C2D}" srcOrd="0" destOrd="0" presId="urn:microsoft.com/office/officeart/2005/8/layout/radial2"/>
    <dgm:cxn modelId="{830FE7EE-3024-4BD6-9D50-5A192CEC96B3}" type="presParOf" srcId="{86EA91B4-F66A-4C38-8889-CE6D7A0A2C2D}" destId="{9C36D0EE-62D1-46F6-8076-46EBB1B1CE45}" srcOrd="0" destOrd="0" presId="urn:microsoft.com/office/officeart/2005/8/layout/radial2"/>
    <dgm:cxn modelId="{A143DF7A-68F6-40E9-B655-71D753C91C56}" type="presParOf" srcId="{86EA91B4-F66A-4C38-8889-CE6D7A0A2C2D}" destId="{C22BC714-F859-434A-BDC8-C64FE57FAD44}" srcOrd="1" destOrd="0" presId="urn:microsoft.com/office/officeart/2005/8/layout/radial2"/>
    <dgm:cxn modelId="{D468D3CD-D42A-4696-B0C7-C5E65A10D99E}" type="presParOf" srcId="{DB4A575C-6D24-4796-AAB6-BB584480DECF}" destId="{EB4638F0-25CD-471B-A966-A7DC572B3746}" srcOrd="1" destOrd="0" presId="urn:microsoft.com/office/officeart/2005/8/layout/radial2"/>
    <dgm:cxn modelId="{2BD390D3-A4D5-48A8-86D0-1AE988557EFD}" type="presParOf" srcId="{DB4A575C-6D24-4796-AAB6-BB584480DECF}" destId="{BEA19410-E3D0-4524-9371-13648E261F61}" srcOrd="2" destOrd="0" presId="urn:microsoft.com/office/officeart/2005/8/layout/radial2"/>
    <dgm:cxn modelId="{0C1B3805-0E7E-4A83-B634-19F27A2A0B52}" type="presParOf" srcId="{BEA19410-E3D0-4524-9371-13648E261F61}" destId="{63A1DD44-0594-4444-B0CE-56BB0AA8D4BF}" srcOrd="0" destOrd="0" presId="urn:microsoft.com/office/officeart/2005/8/layout/radial2"/>
    <dgm:cxn modelId="{1E67B2FF-BFEB-4BF6-A67B-03100D31C91B}" type="presParOf" srcId="{BEA19410-E3D0-4524-9371-13648E261F61}" destId="{A6877B72-D67B-4CB1-A8CE-9F7037E46D86}" srcOrd="1" destOrd="0" presId="urn:microsoft.com/office/officeart/2005/8/layout/radial2"/>
    <dgm:cxn modelId="{44223D3A-99CE-4654-882C-893735656DDB}" type="presParOf" srcId="{DB4A575C-6D24-4796-AAB6-BB584480DECF}" destId="{190CF5B1-E249-4DC2-BD9B-1CAB024DE095}" srcOrd="3" destOrd="0" presId="urn:microsoft.com/office/officeart/2005/8/layout/radial2"/>
    <dgm:cxn modelId="{A9B6A97D-F3EC-409C-9573-54F6F5887273}" type="presParOf" srcId="{DB4A575C-6D24-4796-AAB6-BB584480DECF}" destId="{7FDA956B-0D7F-4717-8810-74866756513F}" srcOrd="4" destOrd="0" presId="urn:microsoft.com/office/officeart/2005/8/layout/radial2"/>
    <dgm:cxn modelId="{9D69A95E-6D6A-46F3-90B8-DA68246184CB}" type="presParOf" srcId="{7FDA956B-0D7F-4717-8810-74866756513F}" destId="{51DD3555-DEE8-4370-89AA-2C0C7D03D648}" srcOrd="0" destOrd="0" presId="urn:microsoft.com/office/officeart/2005/8/layout/radial2"/>
    <dgm:cxn modelId="{C693B84B-6BE5-4952-A819-BA37BA5B4717}" type="presParOf" srcId="{7FDA956B-0D7F-4717-8810-74866756513F}" destId="{DF452D8B-7B66-418F-B2D8-F72E935B71CD}" srcOrd="1" destOrd="0" presId="urn:microsoft.com/office/officeart/2005/8/layout/radial2"/>
    <dgm:cxn modelId="{16644DEA-CE57-4E59-820E-09D0C166A857}" type="presParOf" srcId="{DB4A575C-6D24-4796-AAB6-BB584480DECF}" destId="{BA893C8B-5758-404D-9263-2B99307E0FC0}" srcOrd="5" destOrd="0" presId="urn:microsoft.com/office/officeart/2005/8/layout/radial2"/>
    <dgm:cxn modelId="{64535540-E0A4-411B-B762-04057A3DA92F}" type="presParOf" srcId="{DB4A575C-6D24-4796-AAB6-BB584480DECF}" destId="{0D8BD888-F1D4-46A9-9434-B85B8B076C7D}" srcOrd="6" destOrd="0" presId="urn:microsoft.com/office/officeart/2005/8/layout/radial2"/>
    <dgm:cxn modelId="{0BF21048-0ABA-40D1-AEE3-5B6B4849D902}" type="presParOf" srcId="{0D8BD888-F1D4-46A9-9434-B85B8B076C7D}" destId="{8610EC74-EA43-4484-AC86-13720478C176}" srcOrd="0" destOrd="0" presId="urn:microsoft.com/office/officeart/2005/8/layout/radial2"/>
    <dgm:cxn modelId="{CE9BC362-5325-404E-A1D6-1E316A89943C}" type="presParOf" srcId="{0D8BD888-F1D4-46A9-9434-B85B8B076C7D}" destId="{10A73A4C-D70B-4ECE-99FA-A32D95C012ED}" srcOrd="1" destOrd="0" presId="urn:microsoft.com/office/officeart/2005/8/layout/radial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9935E9-4406-48D1-854A-A8963B5E479C}"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709D64DD-4D27-4E0C-AE20-7C558D49BD77}">
      <dgm:prSet phldrT="[Text]"/>
      <dgm:spPr/>
      <dgm:t>
        <a:bodyPr/>
        <a:lstStyle/>
        <a:p>
          <a:r>
            <a:rPr lang="en-US">
              <a:latin typeface="+mj-lt"/>
            </a:rPr>
            <a:t>Which SQL Server versions do I have?</a:t>
          </a:r>
        </a:p>
      </dgm:t>
    </dgm:pt>
    <dgm:pt modelId="{FDB6148F-63B7-4142-ACDB-777C175E51B7}" type="sibTrans" cxnId="{274D6093-273D-4877-B05A-34DD3837E58A}">
      <dgm:prSet/>
      <dgm:spPr/>
      <dgm:t>
        <a:bodyPr/>
        <a:lstStyle/>
        <a:p>
          <a:endParaRPr lang="en-US">
            <a:latin typeface="+mj-lt"/>
          </a:endParaRPr>
        </a:p>
      </dgm:t>
    </dgm:pt>
    <dgm:pt modelId="{D823F88C-06BF-4462-8E51-3C77B2D816A8}" type="parTrans" cxnId="{274D6093-273D-4877-B05A-34DD3837E58A}">
      <dgm:prSet/>
      <dgm:spPr/>
      <dgm:t>
        <a:bodyPr/>
        <a:lstStyle/>
        <a:p>
          <a:endParaRPr lang="en-US">
            <a:latin typeface="+mj-lt"/>
          </a:endParaRPr>
        </a:p>
      </dgm:t>
    </dgm:pt>
    <dgm:pt modelId="{9F881DE7-C881-40AB-94A3-D3FD0C951BDB}">
      <dgm:prSet phldrT="[Text]"/>
      <dgm:spPr/>
      <dgm:t>
        <a:bodyPr/>
        <a:lstStyle/>
        <a:p>
          <a:r>
            <a:rPr lang="en-US">
              <a:latin typeface="+mj-lt"/>
            </a:rPr>
            <a:t>Which Editions am I running?</a:t>
          </a:r>
        </a:p>
      </dgm:t>
    </dgm:pt>
    <dgm:pt modelId="{007A17F2-CBD8-4AA8-BCB3-1CF9003FCD97}" type="sibTrans" cxnId="{75AB7214-B2DB-4A56-9BC8-DCD76F2BA71D}">
      <dgm:prSet/>
      <dgm:spPr/>
      <dgm:t>
        <a:bodyPr/>
        <a:lstStyle/>
        <a:p>
          <a:endParaRPr lang="en-US">
            <a:latin typeface="+mj-lt"/>
          </a:endParaRPr>
        </a:p>
      </dgm:t>
    </dgm:pt>
    <dgm:pt modelId="{148736A9-927A-45E4-A6E9-4748A0B7BC16}" type="parTrans" cxnId="{75AB7214-B2DB-4A56-9BC8-DCD76F2BA71D}">
      <dgm:prSet/>
      <dgm:spPr/>
      <dgm:t>
        <a:bodyPr/>
        <a:lstStyle/>
        <a:p>
          <a:endParaRPr lang="en-US">
            <a:latin typeface="+mj-lt"/>
          </a:endParaRPr>
        </a:p>
      </dgm:t>
    </dgm:pt>
    <dgm:pt modelId="{D7EC6E74-4527-4F90-8D73-1467F9B6CF5E}">
      <dgm:prSet phldrT="[Text]"/>
      <dgm:spPr/>
      <dgm:t>
        <a:bodyPr/>
        <a:lstStyle/>
        <a:p>
          <a:r>
            <a:rPr lang="en-US">
              <a:latin typeface="+mj-lt"/>
            </a:rPr>
            <a:t>Which SQL Server components are installed?</a:t>
          </a:r>
        </a:p>
      </dgm:t>
    </dgm:pt>
    <dgm:pt modelId="{92E0CD4D-9AE6-4DA9-B97C-631D6B9522A8}" type="sibTrans" cxnId="{41F6FA59-EEE1-41DF-B790-70B665D969AD}">
      <dgm:prSet/>
      <dgm:spPr/>
      <dgm:t>
        <a:bodyPr/>
        <a:lstStyle/>
        <a:p>
          <a:endParaRPr lang="en-US">
            <a:latin typeface="+mj-lt"/>
          </a:endParaRPr>
        </a:p>
      </dgm:t>
    </dgm:pt>
    <dgm:pt modelId="{1535C9C8-3037-4B69-8F49-055E366558C5}" type="parTrans" cxnId="{41F6FA59-EEE1-41DF-B790-70B665D969AD}">
      <dgm:prSet/>
      <dgm:spPr/>
      <dgm:t>
        <a:bodyPr/>
        <a:lstStyle/>
        <a:p>
          <a:endParaRPr lang="en-US">
            <a:latin typeface="+mj-lt"/>
          </a:endParaRPr>
        </a:p>
      </dgm:t>
    </dgm:pt>
    <dgm:pt modelId="{CA399CE4-ABD5-4729-8A3C-E25AD54448CE}">
      <dgm:prSet phldrT="[Text]"/>
      <dgm:spPr/>
      <dgm:t>
        <a:bodyPr/>
        <a:lstStyle/>
        <a:p>
          <a:r>
            <a:rPr lang="en-US">
              <a:latin typeface="+mj-lt"/>
            </a:rPr>
            <a:t>How many cores are on each server?</a:t>
          </a:r>
        </a:p>
      </dgm:t>
    </dgm:pt>
    <dgm:pt modelId="{7903840A-8A3F-4CEA-9F35-F0AD5751816F}" type="sibTrans" cxnId="{C9453949-97B6-4160-8D3A-5F693603421A}">
      <dgm:prSet/>
      <dgm:spPr/>
      <dgm:t>
        <a:bodyPr/>
        <a:lstStyle/>
        <a:p>
          <a:endParaRPr lang="en-US">
            <a:latin typeface="+mj-lt"/>
          </a:endParaRPr>
        </a:p>
      </dgm:t>
    </dgm:pt>
    <dgm:pt modelId="{7441BE90-A635-4599-B23A-195B18B7C2EF}" type="parTrans" cxnId="{C9453949-97B6-4160-8D3A-5F693603421A}">
      <dgm:prSet/>
      <dgm:spPr/>
      <dgm:t>
        <a:bodyPr/>
        <a:lstStyle/>
        <a:p>
          <a:endParaRPr lang="en-US">
            <a:latin typeface="+mj-lt"/>
          </a:endParaRPr>
        </a:p>
      </dgm:t>
    </dgm:pt>
    <dgm:pt modelId="{33AFF830-C75F-4505-8F39-F331ABC1A3F6}">
      <dgm:prSet phldrT="[Text]"/>
      <dgm:spPr/>
      <dgm:t>
        <a:bodyPr/>
        <a:lstStyle/>
        <a:p>
          <a:r>
            <a:rPr lang="en-US">
              <a:latin typeface="+mj-lt"/>
            </a:rPr>
            <a:t>How many databases are in each instance?</a:t>
          </a:r>
        </a:p>
      </dgm:t>
    </dgm:pt>
    <dgm:pt modelId="{F156AD96-3B12-43EB-8A92-25A7513DA93E}" type="sibTrans" cxnId="{31F07627-B97B-4E03-BF9D-B98AA0F8FC6D}">
      <dgm:prSet/>
      <dgm:spPr/>
      <dgm:t>
        <a:bodyPr/>
        <a:lstStyle/>
        <a:p>
          <a:endParaRPr lang="en-US">
            <a:latin typeface="+mj-lt"/>
          </a:endParaRPr>
        </a:p>
      </dgm:t>
    </dgm:pt>
    <dgm:pt modelId="{C2BE36D5-E6F3-4344-ABAD-1B36E49E1F3B}" type="parTrans" cxnId="{31F07627-B97B-4E03-BF9D-B98AA0F8FC6D}">
      <dgm:prSet/>
      <dgm:spPr/>
      <dgm:t>
        <a:bodyPr/>
        <a:lstStyle/>
        <a:p>
          <a:endParaRPr lang="en-US">
            <a:latin typeface="+mj-lt"/>
          </a:endParaRPr>
        </a:p>
      </dgm:t>
    </dgm:pt>
    <dgm:pt modelId="{339BDFE8-5EE7-46A6-AB79-0DDA01314926}">
      <dgm:prSet phldrT="[Text]"/>
      <dgm:spPr/>
      <dgm:t>
        <a:bodyPr/>
        <a:lstStyle/>
        <a:p>
          <a:r>
            <a:rPr lang="en-US">
              <a:latin typeface="+mj-lt"/>
            </a:rPr>
            <a:t>What are the sizes of all my databases?</a:t>
          </a:r>
        </a:p>
      </dgm:t>
    </dgm:pt>
    <dgm:pt modelId="{CD5DEDC1-1CAD-4739-AB65-F99DF6F8FE99}" type="sibTrans" cxnId="{FA03D4AE-1542-4BC9-87EE-852A060B96CB}">
      <dgm:prSet/>
      <dgm:spPr/>
      <dgm:t>
        <a:bodyPr/>
        <a:lstStyle/>
        <a:p>
          <a:endParaRPr lang="en-US">
            <a:latin typeface="+mj-lt"/>
          </a:endParaRPr>
        </a:p>
      </dgm:t>
    </dgm:pt>
    <dgm:pt modelId="{2BA2B867-851F-449B-8677-12A02AD56E1C}" type="parTrans" cxnId="{FA03D4AE-1542-4BC9-87EE-852A060B96CB}">
      <dgm:prSet/>
      <dgm:spPr/>
      <dgm:t>
        <a:bodyPr/>
        <a:lstStyle/>
        <a:p>
          <a:endParaRPr lang="en-US">
            <a:latin typeface="+mj-lt"/>
          </a:endParaRPr>
        </a:p>
      </dgm:t>
    </dgm:pt>
    <dgm:pt modelId="{7ACCB3CA-68C3-4518-897A-4561AC5569EB}">
      <dgm:prSet phldrT="[Text]"/>
      <dgm:spPr/>
      <dgm:t>
        <a:bodyPr/>
        <a:lstStyle/>
        <a:p>
          <a:r>
            <a:rPr lang="en-US">
              <a:latin typeface="+mj-lt"/>
            </a:rPr>
            <a:t>What are the settings for each instance and database?</a:t>
          </a:r>
        </a:p>
      </dgm:t>
    </dgm:pt>
    <dgm:pt modelId="{58F8E440-C549-41BE-88DD-C3900C0C9D76}" type="sibTrans" cxnId="{0AE15C85-4861-4BA4-B80D-B4887F5B8653}">
      <dgm:prSet/>
      <dgm:spPr/>
      <dgm:t>
        <a:bodyPr/>
        <a:lstStyle/>
        <a:p>
          <a:endParaRPr lang="en-US">
            <a:latin typeface="+mj-lt"/>
          </a:endParaRPr>
        </a:p>
      </dgm:t>
    </dgm:pt>
    <dgm:pt modelId="{2C346440-6715-464C-BE02-290A279213E5}" type="parTrans" cxnId="{0AE15C85-4861-4BA4-B80D-B4887F5B8653}">
      <dgm:prSet/>
      <dgm:spPr/>
      <dgm:t>
        <a:bodyPr/>
        <a:lstStyle/>
        <a:p>
          <a:endParaRPr lang="en-US">
            <a:latin typeface="+mj-lt"/>
          </a:endParaRPr>
        </a:p>
      </dgm:t>
    </dgm:pt>
    <dgm:pt modelId="{EE5C070A-DCAB-44DB-8A74-F12DC371F026}" type="pres">
      <dgm:prSet presAssocID="{E79935E9-4406-48D1-854A-A8963B5E479C}" presName="Name0" presStyleCnt="0">
        <dgm:presLayoutVars>
          <dgm:chMax val="7"/>
          <dgm:chPref val="7"/>
          <dgm:dir/>
        </dgm:presLayoutVars>
      </dgm:prSet>
      <dgm:spPr/>
    </dgm:pt>
    <dgm:pt modelId="{E1BC4CC0-E018-4E50-80C7-DB4B1D52D7FF}" type="pres">
      <dgm:prSet presAssocID="{E79935E9-4406-48D1-854A-A8963B5E479C}" presName="Name1" presStyleCnt="0"/>
      <dgm:spPr/>
    </dgm:pt>
    <dgm:pt modelId="{8CA0148F-2F3B-4E1C-988B-55E5E7EA81A2}" type="pres">
      <dgm:prSet presAssocID="{E79935E9-4406-48D1-854A-A8963B5E479C}" presName="cycle" presStyleCnt="0"/>
      <dgm:spPr/>
    </dgm:pt>
    <dgm:pt modelId="{F6FEBE1E-E201-4C05-AF88-826F4CC9E3B0}" type="pres">
      <dgm:prSet presAssocID="{E79935E9-4406-48D1-854A-A8963B5E479C}" presName="srcNode" presStyleLbl="node1" presStyleIdx="0" presStyleCnt="7"/>
      <dgm:spPr/>
    </dgm:pt>
    <dgm:pt modelId="{23179F53-AE56-4717-8580-7C028106AF3B}" type="pres">
      <dgm:prSet presAssocID="{E79935E9-4406-48D1-854A-A8963B5E479C}" presName="conn" presStyleLbl="parChTrans1D2" presStyleIdx="0" presStyleCnt="1"/>
      <dgm:spPr/>
    </dgm:pt>
    <dgm:pt modelId="{D59D2477-194F-4C05-84A8-9276B1CFC4A2}" type="pres">
      <dgm:prSet presAssocID="{E79935E9-4406-48D1-854A-A8963B5E479C}" presName="extraNode" presStyleLbl="node1" presStyleIdx="0" presStyleCnt="7"/>
      <dgm:spPr/>
    </dgm:pt>
    <dgm:pt modelId="{7182EA9A-9138-4659-BB4B-953A28A7ADB6}" type="pres">
      <dgm:prSet presAssocID="{E79935E9-4406-48D1-854A-A8963B5E479C}" presName="dstNode" presStyleLbl="node1" presStyleIdx="0" presStyleCnt="7"/>
      <dgm:spPr/>
    </dgm:pt>
    <dgm:pt modelId="{619AB11C-F678-4A9B-B20D-857B4998AA49}" type="pres">
      <dgm:prSet presAssocID="{709D64DD-4D27-4E0C-AE20-7C558D49BD77}" presName="text_1" presStyleLbl="node1" presStyleIdx="0" presStyleCnt="7">
        <dgm:presLayoutVars>
          <dgm:bulletEnabled val="1"/>
        </dgm:presLayoutVars>
      </dgm:prSet>
      <dgm:spPr/>
    </dgm:pt>
    <dgm:pt modelId="{DE8E140F-062F-4D82-BA74-C2A25EFD398D}" type="pres">
      <dgm:prSet presAssocID="{709D64DD-4D27-4E0C-AE20-7C558D49BD77}" presName="accent_1" presStyleCnt="0"/>
      <dgm:spPr/>
    </dgm:pt>
    <dgm:pt modelId="{F4683F90-159D-459B-87D5-33100EC9B65A}" type="pres">
      <dgm:prSet presAssocID="{709D64DD-4D27-4E0C-AE20-7C558D49BD77}" presName="accentRepeatNode" presStyleLbl="solidFgAcc1" presStyleIdx="0" presStyleCnt="7"/>
      <dgm:spPr/>
    </dgm:pt>
    <dgm:pt modelId="{407C038F-7433-4714-B3DF-0B8C9B345762}" type="pres">
      <dgm:prSet presAssocID="{9F881DE7-C881-40AB-94A3-D3FD0C951BDB}" presName="text_2" presStyleLbl="node1" presStyleIdx="1" presStyleCnt="7">
        <dgm:presLayoutVars>
          <dgm:bulletEnabled val="1"/>
        </dgm:presLayoutVars>
      </dgm:prSet>
      <dgm:spPr/>
    </dgm:pt>
    <dgm:pt modelId="{0E3EC376-2E99-4C17-90E5-681EA1A0D438}" type="pres">
      <dgm:prSet presAssocID="{9F881DE7-C881-40AB-94A3-D3FD0C951BDB}" presName="accent_2" presStyleCnt="0"/>
      <dgm:spPr/>
    </dgm:pt>
    <dgm:pt modelId="{C7468ACD-F8F4-4B8B-9755-33B48A198669}" type="pres">
      <dgm:prSet presAssocID="{9F881DE7-C881-40AB-94A3-D3FD0C951BDB}" presName="accentRepeatNode" presStyleLbl="solidFgAcc1" presStyleIdx="1" presStyleCnt="7"/>
      <dgm:spPr/>
    </dgm:pt>
    <dgm:pt modelId="{4CCA77BD-C7AF-4FED-88D9-FA70FC8B72B5}" type="pres">
      <dgm:prSet presAssocID="{D7EC6E74-4527-4F90-8D73-1467F9B6CF5E}" presName="text_3" presStyleLbl="node1" presStyleIdx="2" presStyleCnt="7">
        <dgm:presLayoutVars>
          <dgm:bulletEnabled val="1"/>
        </dgm:presLayoutVars>
      </dgm:prSet>
      <dgm:spPr/>
    </dgm:pt>
    <dgm:pt modelId="{E0D3D193-9D4F-4C13-9CD5-CA9B77B8D934}" type="pres">
      <dgm:prSet presAssocID="{D7EC6E74-4527-4F90-8D73-1467F9B6CF5E}" presName="accent_3" presStyleCnt="0"/>
      <dgm:spPr/>
    </dgm:pt>
    <dgm:pt modelId="{8BA05216-5335-41AC-B3D9-4D1925B70402}" type="pres">
      <dgm:prSet presAssocID="{D7EC6E74-4527-4F90-8D73-1467F9B6CF5E}" presName="accentRepeatNode" presStyleLbl="solidFgAcc1" presStyleIdx="2" presStyleCnt="7"/>
      <dgm:spPr/>
    </dgm:pt>
    <dgm:pt modelId="{F7D371D5-7769-4280-81F0-ADF7E1513A1D}" type="pres">
      <dgm:prSet presAssocID="{CA399CE4-ABD5-4729-8A3C-E25AD54448CE}" presName="text_4" presStyleLbl="node1" presStyleIdx="3" presStyleCnt="7">
        <dgm:presLayoutVars>
          <dgm:bulletEnabled val="1"/>
        </dgm:presLayoutVars>
      </dgm:prSet>
      <dgm:spPr/>
    </dgm:pt>
    <dgm:pt modelId="{DEE05ED3-6807-4C4C-A07A-2589D52BCF74}" type="pres">
      <dgm:prSet presAssocID="{CA399CE4-ABD5-4729-8A3C-E25AD54448CE}" presName="accent_4" presStyleCnt="0"/>
      <dgm:spPr/>
    </dgm:pt>
    <dgm:pt modelId="{585DC1A7-9955-46AA-810B-F5EEF76A9B85}" type="pres">
      <dgm:prSet presAssocID="{CA399CE4-ABD5-4729-8A3C-E25AD54448CE}" presName="accentRepeatNode" presStyleLbl="solidFgAcc1" presStyleIdx="3" presStyleCnt="7"/>
      <dgm:spPr/>
    </dgm:pt>
    <dgm:pt modelId="{C98BA003-B4B5-48FF-9F5A-C7C7063F84B7}" type="pres">
      <dgm:prSet presAssocID="{33AFF830-C75F-4505-8F39-F331ABC1A3F6}" presName="text_5" presStyleLbl="node1" presStyleIdx="4" presStyleCnt="7">
        <dgm:presLayoutVars>
          <dgm:bulletEnabled val="1"/>
        </dgm:presLayoutVars>
      </dgm:prSet>
      <dgm:spPr/>
    </dgm:pt>
    <dgm:pt modelId="{8B44DAA7-F84D-431D-80C5-C5E3E5CD9A9D}" type="pres">
      <dgm:prSet presAssocID="{33AFF830-C75F-4505-8F39-F331ABC1A3F6}" presName="accent_5" presStyleCnt="0"/>
      <dgm:spPr/>
    </dgm:pt>
    <dgm:pt modelId="{D514B615-154C-407A-950C-BA8067487152}" type="pres">
      <dgm:prSet presAssocID="{33AFF830-C75F-4505-8F39-F331ABC1A3F6}" presName="accentRepeatNode" presStyleLbl="solidFgAcc1" presStyleIdx="4" presStyleCnt="7"/>
      <dgm:spPr/>
    </dgm:pt>
    <dgm:pt modelId="{1930C842-2890-4202-980C-13C15300E9B1}" type="pres">
      <dgm:prSet presAssocID="{339BDFE8-5EE7-46A6-AB79-0DDA01314926}" presName="text_6" presStyleLbl="node1" presStyleIdx="5" presStyleCnt="7">
        <dgm:presLayoutVars>
          <dgm:bulletEnabled val="1"/>
        </dgm:presLayoutVars>
      </dgm:prSet>
      <dgm:spPr/>
    </dgm:pt>
    <dgm:pt modelId="{640D801A-A39A-4612-B467-E5887CAC0D71}" type="pres">
      <dgm:prSet presAssocID="{339BDFE8-5EE7-46A6-AB79-0DDA01314926}" presName="accent_6" presStyleCnt="0"/>
      <dgm:spPr/>
    </dgm:pt>
    <dgm:pt modelId="{13513C15-D24A-4568-8808-07C8CBE13D96}" type="pres">
      <dgm:prSet presAssocID="{339BDFE8-5EE7-46A6-AB79-0DDA01314926}" presName="accentRepeatNode" presStyleLbl="solidFgAcc1" presStyleIdx="5" presStyleCnt="7"/>
      <dgm:spPr/>
    </dgm:pt>
    <dgm:pt modelId="{F5E84F9C-A8E1-4170-BD10-0F136E13257F}" type="pres">
      <dgm:prSet presAssocID="{7ACCB3CA-68C3-4518-897A-4561AC5569EB}" presName="text_7" presStyleLbl="node1" presStyleIdx="6" presStyleCnt="7">
        <dgm:presLayoutVars>
          <dgm:bulletEnabled val="1"/>
        </dgm:presLayoutVars>
      </dgm:prSet>
      <dgm:spPr/>
    </dgm:pt>
    <dgm:pt modelId="{69E3AC8E-6D3B-45DF-94E0-369422A156F9}" type="pres">
      <dgm:prSet presAssocID="{7ACCB3CA-68C3-4518-897A-4561AC5569EB}" presName="accent_7" presStyleCnt="0"/>
      <dgm:spPr/>
    </dgm:pt>
    <dgm:pt modelId="{CE607497-9B97-44F7-B049-EF4B59F53F9A}" type="pres">
      <dgm:prSet presAssocID="{7ACCB3CA-68C3-4518-897A-4561AC5569EB}" presName="accentRepeatNode" presStyleLbl="solidFgAcc1" presStyleIdx="6" presStyleCnt="7"/>
      <dgm:spPr/>
    </dgm:pt>
  </dgm:ptLst>
  <dgm:cxnLst>
    <dgm:cxn modelId="{75AB7214-B2DB-4A56-9BC8-DCD76F2BA71D}" srcId="{E79935E9-4406-48D1-854A-A8963B5E479C}" destId="{9F881DE7-C881-40AB-94A3-D3FD0C951BDB}" srcOrd="1" destOrd="0" parTransId="{148736A9-927A-45E4-A6E9-4748A0B7BC16}" sibTransId="{007A17F2-CBD8-4AA8-BCB3-1CF9003FCD97}"/>
    <dgm:cxn modelId="{C8E7D01B-9373-405E-B310-9656C9D0E655}" type="presOf" srcId="{D7EC6E74-4527-4F90-8D73-1467F9B6CF5E}" destId="{4CCA77BD-C7AF-4FED-88D9-FA70FC8B72B5}" srcOrd="0" destOrd="0" presId="urn:microsoft.com/office/officeart/2008/layout/VerticalCurvedList"/>
    <dgm:cxn modelId="{926FE824-24DB-4F69-A275-7B2EC24B9AC8}" type="presOf" srcId="{9F881DE7-C881-40AB-94A3-D3FD0C951BDB}" destId="{407C038F-7433-4714-B3DF-0B8C9B345762}" srcOrd="0" destOrd="0" presId="urn:microsoft.com/office/officeart/2008/layout/VerticalCurvedList"/>
    <dgm:cxn modelId="{31F07627-B97B-4E03-BF9D-B98AA0F8FC6D}" srcId="{E79935E9-4406-48D1-854A-A8963B5E479C}" destId="{33AFF830-C75F-4505-8F39-F331ABC1A3F6}" srcOrd="4" destOrd="0" parTransId="{C2BE36D5-E6F3-4344-ABAD-1B36E49E1F3B}" sibTransId="{F156AD96-3B12-43EB-8A92-25A7513DA93E}"/>
    <dgm:cxn modelId="{0D106337-8EA3-4E4F-BFFE-B70B38CAB8D1}" type="presOf" srcId="{709D64DD-4D27-4E0C-AE20-7C558D49BD77}" destId="{619AB11C-F678-4A9B-B20D-857B4998AA49}" srcOrd="0" destOrd="0" presId="urn:microsoft.com/office/officeart/2008/layout/VerticalCurvedList"/>
    <dgm:cxn modelId="{EACFCF43-DEEF-41ED-90FD-7671826F1A97}" type="presOf" srcId="{339BDFE8-5EE7-46A6-AB79-0DDA01314926}" destId="{1930C842-2890-4202-980C-13C15300E9B1}" srcOrd="0" destOrd="0" presId="urn:microsoft.com/office/officeart/2008/layout/VerticalCurvedList"/>
    <dgm:cxn modelId="{C9453949-97B6-4160-8D3A-5F693603421A}" srcId="{E79935E9-4406-48D1-854A-A8963B5E479C}" destId="{CA399CE4-ABD5-4729-8A3C-E25AD54448CE}" srcOrd="3" destOrd="0" parTransId="{7441BE90-A635-4599-B23A-195B18B7C2EF}" sibTransId="{7903840A-8A3F-4CEA-9F35-F0AD5751816F}"/>
    <dgm:cxn modelId="{9BDF236E-2CD2-476B-B6D0-F97A4128F807}" type="presOf" srcId="{CA399CE4-ABD5-4729-8A3C-E25AD54448CE}" destId="{F7D371D5-7769-4280-81F0-ADF7E1513A1D}" srcOrd="0" destOrd="0" presId="urn:microsoft.com/office/officeart/2008/layout/VerticalCurvedList"/>
    <dgm:cxn modelId="{A55AD052-B5B9-410E-A1A6-B6979E56063F}" type="presOf" srcId="{FDB6148F-63B7-4142-ACDB-777C175E51B7}" destId="{23179F53-AE56-4717-8580-7C028106AF3B}" srcOrd="0" destOrd="0" presId="urn:microsoft.com/office/officeart/2008/layout/VerticalCurvedList"/>
    <dgm:cxn modelId="{41F6FA59-EEE1-41DF-B790-70B665D969AD}" srcId="{E79935E9-4406-48D1-854A-A8963B5E479C}" destId="{D7EC6E74-4527-4F90-8D73-1467F9B6CF5E}" srcOrd="2" destOrd="0" parTransId="{1535C9C8-3037-4B69-8F49-055E366558C5}" sibTransId="{92E0CD4D-9AE6-4DA9-B97C-631D6B9522A8}"/>
    <dgm:cxn modelId="{0AE15C85-4861-4BA4-B80D-B4887F5B8653}" srcId="{E79935E9-4406-48D1-854A-A8963B5E479C}" destId="{7ACCB3CA-68C3-4518-897A-4561AC5569EB}" srcOrd="6" destOrd="0" parTransId="{2C346440-6715-464C-BE02-290A279213E5}" sibTransId="{58F8E440-C549-41BE-88DD-C3900C0C9D76}"/>
    <dgm:cxn modelId="{274D6093-273D-4877-B05A-34DD3837E58A}" srcId="{E79935E9-4406-48D1-854A-A8963B5E479C}" destId="{709D64DD-4D27-4E0C-AE20-7C558D49BD77}" srcOrd="0" destOrd="0" parTransId="{D823F88C-06BF-4462-8E51-3C77B2D816A8}" sibTransId="{FDB6148F-63B7-4142-ACDB-777C175E51B7}"/>
    <dgm:cxn modelId="{FA03D4AE-1542-4BC9-87EE-852A060B96CB}" srcId="{E79935E9-4406-48D1-854A-A8963B5E479C}" destId="{339BDFE8-5EE7-46A6-AB79-0DDA01314926}" srcOrd="5" destOrd="0" parTransId="{2BA2B867-851F-449B-8677-12A02AD56E1C}" sibTransId="{CD5DEDC1-1CAD-4739-AB65-F99DF6F8FE99}"/>
    <dgm:cxn modelId="{00877BBF-62D8-453F-8A2F-04CFD8A32245}" type="presOf" srcId="{E79935E9-4406-48D1-854A-A8963B5E479C}" destId="{EE5C070A-DCAB-44DB-8A74-F12DC371F026}" srcOrd="0" destOrd="0" presId="urn:microsoft.com/office/officeart/2008/layout/VerticalCurvedList"/>
    <dgm:cxn modelId="{C2E850D7-7C56-4929-8EAD-93D88CEA4B2C}" type="presOf" srcId="{33AFF830-C75F-4505-8F39-F331ABC1A3F6}" destId="{C98BA003-B4B5-48FF-9F5A-C7C7063F84B7}" srcOrd="0" destOrd="0" presId="urn:microsoft.com/office/officeart/2008/layout/VerticalCurvedList"/>
    <dgm:cxn modelId="{A711F1E6-0B99-4D1E-9F30-99572F0F3D02}" type="presOf" srcId="{7ACCB3CA-68C3-4518-897A-4561AC5569EB}" destId="{F5E84F9C-A8E1-4170-BD10-0F136E13257F}" srcOrd="0" destOrd="0" presId="urn:microsoft.com/office/officeart/2008/layout/VerticalCurvedList"/>
    <dgm:cxn modelId="{28800EEB-DF54-48D7-8515-39CF3D5F818D}" type="presParOf" srcId="{EE5C070A-DCAB-44DB-8A74-F12DC371F026}" destId="{E1BC4CC0-E018-4E50-80C7-DB4B1D52D7FF}" srcOrd="0" destOrd="0" presId="urn:microsoft.com/office/officeart/2008/layout/VerticalCurvedList"/>
    <dgm:cxn modelId="{0C7D2C9E-4587-4DF7-BF31-68BBF31BE22D}" type="presParOf" srcId="{E1BC4CC0-E018-4E50-80C7-DB4B1D52D7FF}" destId="{8CA0148F-2F3B-4E1C-988B-55E5E7EA81A2}" srcOrd="0" destOrd="0" presId="urn:microsoft.com/office/officeart/2008/layout/VerticalCurvedList"/>
    <dgm:cxn modelId="{52948C75-A506-4355-9B22-818CAFE74B78}" type="presParOf" srcId="{8CA0148F-2F3B-4E1C-988B-55E5E7EA81A2}" destId="{F6FEBE1E-E201-4C05-AF88-826F4CC9E3B0}" srcOrd="0" destOrd="0" presId="urn:microsoft.com/office/officeart/2008/layout/VerticalCurvedList"/>
    <dgm:cxn modelId="{61FD332B-B43E-47FC-A465-2E604966E5B9}" type="presParOf" srcId="{8CA0148F-2F3B-4E1C-988B-55E5E7EA81A2}" destId="{23179F53-AE56-4717-8580-7C028106AF3B}" srcOrd="1" destOrd="0" presId="urn:microsoft.com/office/officeart/2008/layout/VerticalCurvedList"/>
    <dgm:cxn modelId="{2E142D73-1B56-4ACA-A4E3-483DD0D1655E}" type="presParOf" srcId="{8CA0148F-2F3B-4E1C-988B-55E5E7EA81A2}" destId="{D59D2477-194F-4C05-84A8-9276B1CFC4A2}" srcOrd="2" destOrd="0" presId="urn:microsoft.com/office/officeart/2008/layout/VerticalCurvedList"/>
    <dgm:cxn modelId="{D02F478F-5EC2-4EAB-AE3C-30766CFF5E84}" type="presParOf" srcId="{8CA0148F-2F3B-4E1C-988B-55E5E7EA81A2}" destId="{7182EA9A-9138-4659-BB4B-953A28A7ADB6}" srcOrd="3" destOrd="0" presId="urn:microsoft.com/office/officeart/2008/layout/VerticalCurvedList"/>
    <dgm:cxn modelId="{9F36EF3D-31D8-4D09-BC7B-4CCF4CE70B46}" type="presParOf" srcId="{E1BC4CC0-E018-4E50-80C7-DB4B1D52D7FF}" destId="{619AB11C-F678-4A9B-B20D-857B4998AA49}" srcOrd="1" destOrd="0" presId="urn:microsoft.com/office/officeart/2008/layout/VerticalCurvedList"/>
    <dgm:cxn modelId="{E94CD64C-AEEF-4094-B104-ECD5E818D4EC}" type="presParOf" srcId="{E1BC4CC0-E018-4E50-80C7-DB4B1D52D7FF}" destId="{DE8E140F-062F-4D82-BA74-C2A25EFD398D}" srcOrd="2" destOrd="0" presId="urn:microsoft.com/office/officeart/2008/layout/VerticalCurvedList"/>
    <dgm:cxn modelId="{770E9C49-2074-4065-9307-7E5C230AAC25}" type="presParOf" srcId="{DE8E140F-062F-4D82-BA74-C2A25EFD398D}" destId="{F4683F90-159D-459B-87D5-33100EC9B65A}" srcOrd="0" destOrd="0" presId="urn:microsoft.com/office/officeart/2008/layout/VerticalCurvedList"/>
    <dgm:cxn modelId="{D30FF9B2-91E3-42EE-A806-F0C9CC4738DF}" type="presParOf" srcId="{E1BC4CC0-E018-4E50-80C7-DB4B1D52D7FF}" destId="{407C038F-7433-4714-B3DF-0B8C9B345762}" srcOrd="3" destOrd="0" presId="urn:microsoft.com/office/officeart/2008/layout/VerticalCurvedList"/>
    <dgm:cxn modelId="{95DE5AC9-BDBC-4E84-84B0-858AFE053427}" type="presParOf" srcId="{E1BC4CC0-E018-4E50-80C7-DB4B1D52D7FF}" destId="{0E3EC376-2E99-4C17-90E5-681EA1A0D438}" srcOrd="4" destOrd="0" presId="urn:microsoft.com/office/officeart/2008/layout/VerticalCurvedList"/>
    <dgm:cxn modelId="{15B7827F-E875-458F-BEBA-6FC8D52436D3}" type="presParOf" srcId="{0E3EC376-2E99-4C17-90E5-681EA1A0D438}" destId="{C7468ACD-F8F4-4B8B-9755-33B48A198669}" srcOrd="0" destOrd="0" presId="urn:microsoft.com/office/officeart/2008/layout/VerticalCurvedList"/>
    <dgm:cxn modelId="{5985BEAB-57F9-47AB-9373-D8F3E0B55451}" type="presParOf" srcId="{E1BC4CC0-E018-4E50-80C7-DB4B1D52D7FF}" destId="{4CCA77BD-C7AF-4FED-88D9-FA70FC8B72B5}" srcOrd="5" destOrd="0" presId="urn:microsoft.com/office/officeart/2008/layout/VerticalCurvedList"/>
    <dgm:cxn modelId="{7D59BBBC-2CC4-4D2B-97D9-A31E1ACE6022}" type="presParOf" srcId="{E1BC4CC0-E018-4E50-80C7-DB4B1D52D7FF}" destId="{E0D3D193-9D4F-4C13-9CD5-CA9B77B8D934}" srcOrd="6" destOrd="0" presId="urn:microsoft.com/office/officeart/2008/layout/VerticalCurvedList"/>
    <dgm:cxn modelId="{7B624933-9DFD-4ADF-AF37-295414B114A2}" type="presParOf" srcId="{E0D3D193-9D4F-4C13-9CD5-CA9B77B8D934}" destId="{8BA05216-5335-41AC-B3D9-4D1925B70402}" srcOrd="0" destOrd="0" presId="urn:microsoft.com/office/officeart/2008/layout/VerticalCurvedList"/>
    <dgm:cxn modelId="{A3397E62-721B-4D3E-8D95-E0844DDECDF1}" type="presParOf" srcId="{E1BC4CC0-E018-4E50-80C7-DB4B1D52D7FF}" destId="{F7D371D5-7769-4280-81F0-ADF7E1513A1D}" srcOrd="7" destOrd="0" presId="urn:microsoft.com/office/officeart/2008/layout/VerticalCurvedList"/>
    <dgm:cxn modelId="{F4C66679-BD53-4A5D-8C20-0B78018719AF}" type="presParOf" srcId="{E1BC4CC0-E018-4E50-80C7-DB4B1D52D7FF}" destId="{DEE05ED3-6807-4C4C-A07A-2589D52BCF74}" srcOrd="8" destOrd="0" presId="urn:microsoft.com/office/officeart/2008/layout/VerticalCurvedList"/>
    <dgm:cxn modelId="{3F8CCF0B-736B-419B-855F-BA2121E40B52}" type="presParOf" srcId="{DEE05ED3-6807-4C4C-A07A-2589D52BCF74}" destId="{585DC1A7-9955-46AA-810B-F5EEF76A9B85}" srcOrd="0" destOrd="0" presId="urn:microsoft.com/office/officeart/2008/layout/VerticalCurvedList"/>
    <dgm:cxn modelId="{2281119D-D671-4DD3-94D4-B167EF9D075D}" type="presParOf" srcId="{E1BC4CC0-E018-4E50-80C7-DB4B1D52D7FF}" destId="{C98BA003-B4B5-48FF-9F5A-C7C7063F84B7}" srcOrd="9" destOrd="0" presId="urn:microsoft.com/office/officeart/2008/layout/VerticalCurvedList"/>
    <dgm:cxn modelId="{135D0463-FEA9-4B34-925A-0A2A2FDFF711}" type="presParOf" srcId="{E1BC4CC0-E018-4E50-80C7-DB4B1D52D7FF}" destId="{8B44DAA7-F84D-431D-80C5-C5E3E5CD9A9D}" srcOrd="10" destOrd="0" presId="urn:microsoft.com/office/officeart/2008/layout/VerticalCurvedList"/>
    <dgm:cxn modelId="{EBFF1929-FDD5-49C6-85BE-8AF99E2A4D12}" type="presParOf" srcId="{8B44DAA7-F84D-431D-80C5-C5E3E5CD9A9D}" destId="{D514B615-154C-407A-950C-BA8067487152}" srcOrd="0" destOrd="0" presId="urn:microsoft.com/office/officeart/2008/layout/VerticalCurvedList"/>
    <dgm:cxn modelId="{8FB491FF-B495-479D-942F-CB8E6B288A55}" type="presParOf" srcId="{E1BC4CC0-E018-4E50-80C7-DB4B1D52D7FF}" destId="{1930C842-2890-4202-980C-13C15300E9B1}" srcOrd="11" destOrd="0" presId="urn:microsoft.com/office/officeart/2008/layout/VerticalCurvedList"/>
    <dgm:cxn modelId="{3637B2DF-680F-42E0-83F4-6DDE46EA1AFA}" type="presParOf" srcId="{E1BC4CC0-E018-4E50-80C7-DB4B1D52D7FF}" destId="{640D801A-A39A-4612-B467-E5887CAC0D71}" srcOrd="12" destOrd="0" presId="urn:microsoft.com/office/officeart/2008/layout/VerticalCurvedList"/>
    <dgm:cxn modelId="{DC9106B6-D59D-4EC3-AACE-F7510E103D70}" type="presParOf" srcId="{640D801A-A39A-4612-B467-E5887CAC0D71}" destId="{13513C15-D24A-4568-8808-07C8CBE13D96}" srcOrd="0" destOrd="0" presId="urn:microsoft.com/office/officeart/2008/layout/VerticalCurvedList"/>
    <dgm:cxn modelId="{2A3BB7C3-2787-45F7-B5D2-597B49D11A88}" type="presParOf" srcId="{E1BC4CC0-E018-4E50-80C7-DB4B1D52D7FF}" destId="{F5E84F9C-A8E1-4170-BD10-0F136E13257F}" srcOrd="13" destOrd="0" presId="urn:microsoft.com/office/officeart/2008/layout/VerticalCurvedList"/>
    <dgm:cxn modelId="{9795736B-D4D3-4320-A96D-117A440E700C}" type="presParOf" srcId="{E1BC4CC0-E018-4E50-80C7-DB4B1D52D7FF}" destId="{69E3AC8E-6D3B-45DF-94E0-369422A156F9}" srcOrd="14" destOrd="0" presId="urn:microsoft.com/office/officeart/2008/layout/VerticalCurvedList"/>
    <dgm:cxn modelId="{CA066A2C-E7EE-4741-8A4E-1543104C0BE3}" type="presParOf" srcId="{69E3AC8E-6D3B-45DF-94E0-369422A156F9}" destId="{CE607497-9B97-44F7-B049-EF4B59F53F9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9935E9-4406-48D1-854A-A8963B5E479C}"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709D64DD-4D27-4E0C-AE20-7C558D49BD77}">
      <dgm:prSet phldrT="[Text]"/>
      <dgm:spPr/>
      <dgm:t>
        <a:bodyPr/>
        <a:lstStyle/>
        <a:p>
          <a:r>
            <a:rPr lang="en-US">
              <a:latin typeface="+mj-lt"/>
            </a:rPr>
            <a:t>Breaking changes</a:t>
          </a:r>
        </a:p>
      </dgm:t>
    </dgm:pt>
    <dgm:pt modelId="{D823F88C-06BF-4462-8E51-3C77B2D816A8}" type="parTrans" cxnId="{274D6093-273D-4877-B05A-34DD3837E58A}">
      <dgm:prSet/>
      <dgm:spPr/>
      <dgm:t>
        <a:bodyPr/>
        <a:lstStyle/>
        <a:p>
          <a:endParaRPr lang="en-US">
            <a:latin typeface="+mj-lt"/>
          </a:endParaRPr>
        </a:p>
      </dgm:t>
    </dgm:pt>
    <dgm:pt modelId="{FDB6148F-63B7-4142-ACDB-777C175E51B7}" type="sibTrans" cxnId="{274D6093-273D-4877-B05A-34DD3837E58A}">
      <dgm:prSet/>
      <dgm:spPr/>
      <dgm:t>
        <a:bodyPr/>
        <a:lstStyle/>
        <a:p>
          <a:endParaRPr lang="en-US">
            <a:latin typeface="+mj-lt"/>
          </a:endParaRPr>
        </a:p>
      </dgm:t>
    </dgm:pt>
    <dgm:pt modelId="{746A6BA6-1949-4E0D-BDF5-07CBD0A45B0D}">
      <dgm:prSet phldrT="[Text]"/>
      <dgm:spPr/>
      <dgm:t>
        <a:bodyPr/>
        <a:lstStyle/>
        <a:p>
          <a:r>
            <a:rPr lang="en-US">
              <a:latin typeface="+mj-lt"/>
            </a:rPr>
            <a:t>Performance</a:t>
          </a:r>
        </a:p>
      </dgm:t>
    </dgm:pt>
    <dgm:pt modelId="{D7A5D01A-64D5-4BCE-8AE0-2339CB4526C8}" type="parTrans" cxnId="{B22CFDA0-E69A-480D-8486-F525A13013EB}">
      <dgm:prSet/>
      <dgm:spPr/>
      <dgm:t>
        <a:bodyPr/>
        <a:lstStyle/>
        <a:p>
          <a:endParaRPr lang="en-US">
            <a:latin typeface="+mj-lt"/>
          </a:endParaRPr>
        </a:p>
      </dgm:t>
    </dgm:pt>
    <dgm:pt modelId="{F1D125D8-F8BE-4F6B-81ED-5C45A739EF9A}" type="sibTrans" cxnId="{B22CFDA0-E69A-480D-8486-F525A13013EB}">
      <dgm:prSet/>
      <dgm:spPr/>
      <dgm:t>
        <a:bodyPr/>
        <a:lstStyle/>
        <a:p>
          <a:endParaRPr lang="en-US">
            <a:latin typeface="+mj-lt"/>
          </a:endParaRPr>
        </a:p>
      </dgm:t>
    </dgm:pt>
    <dgm:pt modelId="{6C43A609-E092-4A7A-9E21-461077DFC6A1}">
      <dgm:prSet phldrT="[Text]"/>
      <dgm:spPr/>
      <dgm:t>
        <a:bodyPr/>
        <a:lstStyle/>
        <a:p>
          <a:r>
            <a:rPr lang="en-US">
              <a:latin typeface="+mj-lt"/>
            </a:rPr>
            <a:t>Behavior changes</a:t>
          </a:r>
        </a:p>
      </dgm:t>
    </dgm:pt>
    <dgm:pt modelId="{1281F57C-7267-4837-A255-8A08E99ABCD0}" type="parTrans" cxnId="{41E711AF-1297-4042-8E4A-F222102B8290}">
      <dgm:prSet/>
      <dgm:spPr/>
      <dgm:t>
        <a:bodyPr/>
        <a:lstStyle/>
        <a:p>
          <a:endParaRPr lang="en-US">
            <a:latin typeface="+mj-lt"/>
          </a:endParaRPr>
        </a:p>
      </dgm:t>
    </dgm:pt>
    <dgm:pt modelId="{E9D45DDE-AD49-4810-B514-26C60A209139}" type="sibTrans" cxnId="{41E711AF-1297-4042-8E4A-F222102B8290}">
      <dgm:prSet/>
      <dgm:spPr/>
      <dgm:t>
        <a:bodyPr/>
        <a:lstStyle/>
        <a:p>
          <a:endParaRPr lang="en-US">
            <a:latin typeface="+mj-lt"/>
          </a:endParaRPr>
        </a:p>
      </dgm:t>
    </dgm:pt>
    <dgm:pt modelId="{5E92F1B9-647E-4109-B163-2137B0AED4E1}">
      <dgm:prSet phldrT="[Text]"/>
      <dgm:spPr/>
      <dgm:t>
        <a:bodyPr/>
        <a:lstStyle/>
        <a:p>
          <a:r>
            <a:rPr lang="en-US">
              <a:latin typeface="+mj-lt"/>
            </a:rPr>
            <a:t>Deprecated features</a:t>
          </a:r>
        </a:p>
      </dgm:t>
    </dgm:pt>
    <dgm:pt modelId="{86F4BA10-A762-415E-8CE6-FC305DB39D85}" type="parTrans" cxnId="{E4BE31CC-ED4E-46DF-BEFB-3602846AA4C3}">
      <dgm:prSet/>
      <dgm:spPr/>
      <dgm:t>
        <a:bodyPr/>
        <a:lstStyle/>
        <a:p>
          <a:endParaRPr lang="en-US">
            <a:latin typeface="+mj-lt"/>
          </a:endParaRPr>
        </a:p>
      </dgm:t>
    </dgm:pt>
    <dgm:pt modelId="{C664B1D2-DFD5-4E03-91BD-784FDD74B7C0}" type="sibTrans" cxnId="{E4BE31CC-ED4E-46DF-BEFB-3602846AA4C3}">
      <dgm:prSet/>
      <dgm:spPr/>
      <dgm:t>
        <a:bodyPr/>
        <a:lstStyle/>
        <a:p>
          <a:endParaRPr lang="en-US">
            <a:latin typeface="+mj-lt"/>
          </a:endParaRPr>
        </a:p>
      </dgm:t>
    </dgm:pt>
    <dgm:pt modelId="{42283DE6-9CF3-4B42-9D0C-F8100A00D0F1}">
      <dgm:prSet phldrT="[Text]"/>
      <dgm:spPr/>
      <dgm:t>
        <a:bodyPr/>
        <a:lstStyle/>
        <a:p>
          <a:r>
            <a:rPr lang="en-US">
              <a:latin typeface="+mj-lt"/>
            </a:rPr>
            <a:t>Storage</a:t>
          </a:r>
        </a:p>
      </dgm:t>
    </dgm:pt>
    <dgm:pt modelId="{5AE39597-C1C2-4EB0-9376-3CC866C11D1E}" type="parTrans" cxnId="{5CF19099-8C08-4647-A129-8610CF7CD252}">
      <dgm:prSet/>
      <dgm:spPr/>
      <dgm:t>
        <a:bodyPr/>
        <a:lstStyle/>
        <a:p>
          <a:endParaRPr lang="en-US">
            <a:latin typeface="+mj-lt"/>
          </a:endParaRPr>
        </a:p>
      </dgm:t>
    </dgm:pt>
    <dgm:pt modelId="{9F3517D4-A0F6-4DBB-8ABC-8780583732EE}" type="sibTrans" cxnId="{5CF19099-8C08-4647-A129-8610CF7CD252}">
      <dgm:prSet/>
      <dgm:spPr/>
      <dgm:t>
        <a:bodyPr/>
        <a:lstStyle/>
        <a:p>
          <a:endParaRPr lang="en-US">
            <a:latin typeface="+mj-lt"/>
          </a:endParaRPr>
        </a:p>
      </dgm:t>
    </dgm:pt>
    <dgm:pt modelId="{E31C3826-2618-4F50-95C3-EB6EED493F5F}">
      <dgm:prSet phldrT="[Text]" custT="1"/>
      <dgm:spPr/>
      <dgm:t>
        <a:bodyPr/>
        <a:lstStyle/>
        <a:p>
          <a:r>
            <a:rPr lang="en-US" sz="1600">
              <a:latin typeface="+mj-lt"/>
            </a:rPr>
            <a:t>Assess Compatibility Issues</a:t>
          </a:r>
        </a:p>
      </dgm:t>
    </dgm:pt>
    <dgm:pt modelId="{FCC34CEA-87E3-4CC6-B9F0-19C20C9F77CF}" type="sibTrans" cxnId="{E41B640A-7F59-4F21-870D-87B0050BCFE2}">
      <dgm:prSet/>
      <dgm:spPr/>
      <dgm:t>
        <a:bodyPr/>
        <a:lstStyle/>
        <a:p>
          <a:endParaRPr lang="en-US">
            <a:latin typeface="+mj-lt"/>
          </a:endParaRPr>
        </a:p>
      </dgm:t>
    </dgm:pt>
    <dgm:pt modelId="{7D6CA731-16F2-4B4B-8423-55DBA117708E}" type="parTrans" cxnId="{E41B640A-7F59-4F21-870D-87B0050BCFE2}">
      <dgm:prSet/>
      <dgm:spPr/>
      <dgm:t>
        <a:bodyPr/>
        <a:lstStyle/>
        <a:p>
          <a:endParaRPr lang="en-US">
            <a:latin typeface="+mj-lt"/>
          </a:endParaRPr>
        </a:p>
      </dgm:t>
    </dgm:pt>
    <dgm:pt modelId="{C8BE88EE-8D3E-40FB-B39F-EAAC2BC0630B}">
      <dgm:prSet phldrT="[Text]"/>
      <dgm:spPr/>
      <dgm:t>
        <a:bodyPr/>
        <a:lstStyle/>
        <a:p>
          <a:r>
            <a:rPr lang="en-US">
              <a:latin typeface="+mj-lt"/>
            </a:rPr>
            <a:t>Discover new features</a:t>
          </a:r>
        </a:p>
      </dgm:t>
    </dgm:pt>
    <dgm:pt modelId="{BFDA64A9-DA92-4CFB-8179-ACAB3820085D}" type="parTrans" cxnId="{BFAC6BE3-99C1-4B78-8E12-F18143A855FD}">
      <dgm:prSet/>
      <dgm:spPr/>
      <dgm:t>
        <a:bodyPr/>
        <a:lstStyle/>
        <a:p>
          <a:endParaRPr lang="en-US">
            <a:latin typeface="+mj-lt"/>
          </a:endParaRPr>
        </a:p>
      </dgm:t>
    </dgm:pt>
    <dgm:pt modelId="{86DC090C-CC59-46BF-9E9A-4C9EC3157096}" type="sibTrans" cxnId="{BFAC6BE3-99C1-4B78-8E12-F18143A855FD}">
      <dgm:prSet/>
      <dgm:spPr/>
      <dgm:t>
        <a:bodyPr/>
        <a:lstStyle/>
        <a:p>
          <a:endParaRPr lang="en-US">
            <a:latin typeface="+mj-lt"/>
          </a:endParaRPr>
        </a:p>
      </dgm:t>
    </dgm:pt>
    <dgm:pt modelId="{F6122EC5-5879-4C15-B56C-B5F9D13D9957}">
      <dgm:prSet phldrT="[Text]"/>
      <dgm:spPr/>
      <dgm:t>
        <a:bodyPr/>
        <a:lstStyle/>
        <a:p>
          <a:r>
            <a:rPr lang="en-US">
              <a:latin typeface="+mj-lt"/>
            </a:rPr>
            <a:t>Security</a:t>
          </a:r>
        </a:p>
      </dgm:t>
    </dgm:pt>
    <dgm:pt modelId="{D91BD77F-826D-4B75-B683-2B1C5628CB89}" type="parTrans" cxnId="{0305EDFB-13A4-4AB7-BAE3-D4FC08D1DD95}">
      <dgm:prSet/>
      <dgm:spPr/>
      <dgm:t>
        <a:bodyPr/>
        <a:lstStyle/>
        <a:p>
          <a:endParaRPr lang="en-US">
            <a:latin typeface="+mj-lt"/>
          </a:endParaRPr>
        </a:p>
      </dgm:t>
    </dgm:pt>
    <dgm:pt modelId="{9FDB0C5B-594B-477C-9B94-25F2BD258BF9}" type="sibTrans" cxnId="{0305EDFB-13A4-4AB7-BAE3-D4FC08D1DD95}">
      <dgm:prSet/>
      <dgm:spPr/>
      <dgm:t>
        <a:bodyPr/>
        <a:lstStyle/>
        <a:p>
          <a:endParaRPr lang="en-US">
            <a:latin typeface="+mj-lt"/>
          </a:endParaRPr>
        </a:p>
      </dgm:t>
    </dgm:pt>
    <dgm:pt modelId="{D68F8D79-ECDF-42C9-82F3-506899A19D90}">
      <dgm:prSet phldrT="[Text]"/>
      <dgm:spPr/>
      <dgm:t>
        <a:bodyPr/>
        <a:lstStyle/>
        <a:p>
          <a:r>
            <a:rPr lang="en-US">
              <a:latin typeface="+mj-lt"/>
            </a:rPr>
            <a:t>Perform Migration</a:t>
          </a:r>
        </a:p>
      </dgm:t>
    </dgm:pt>
    <dgm:pt modelId="{9EA7589E-48B6-45B4-964F-B5EBA9EE9D74}" type="parTrans" cxnId="{30DDDF0B-307D-47E0-95C3-1F58B5607AC5}">
      <dgm:prSet/>
      <dgm:spPr/>
      <dgm:t>
        <a:bodyPr/>
        <a:lstStyle/>
        <a:p>
          <a:endParaRPr lang="en-US">
            <a:latin typeface="+mj-lt"/>
          </a:endParaRPr>
        </a:p>
      </dgm:t>
    </dgm:pt>
    <dgm:pt modelId="{FC35DD76-E89A-4049-BE4F-D67DB32FC3C6}" type="sibTrans" cxnId="{30DDDF0B-307D-47E0-95C3-1F58B5607AC5}">
      <dgm:prSet/>
      <dgm:spPr/>
      <dgm:t>
        <a:bodyPr/>
        <a:lstStyle/>
        <a:p>
          <a:endParaRPr lang="en-US">
            <a:latin typeface="+mj-lt"/>
          </a:endParaRPr>
        </a:p>
      </dgm:t>
    </dgm:pt>
    <dgm:pt modelId="{B763689C-BAA5-4260-95B9-562AF7D0958D}">
      <dgm:prSet phldrT="[Text]"/>
      <dgm:spPr/>
      <dgm:t>
        <a:bodyPr/>
        <a:lstStyle/>
        <a:p>
          <a:r>
            <a:rPr lang="en-US">
              <a:latin typeface="+mj-lt"/>
            </a:rPr>
            <a:t>Connect to source and target servers</a:t>
          </a:r>
        </a:p>
      </dgm:t>
    </dgm:pt>
    <dgm:pt modelId="{BD7A7BF9-530C-41B2-B983-C81EC9372380}" type="parTrans" cxnId="{D902BD4A-62B6-46EC-8C2C-40A8AA026A13}">
      <dgm:prSet/>
      <dgm:spPr/>
      <dgm:t>
        <a:bodyPr/>
        <a:lstStyle/>
        <a:p>
          <a:endParaRPr lang="en-US">
            <a:latin typeface="+mj-lt"/>
          </a:endParaRPr>
        </a:p>
      </dgm:t>
    </dgm:pt>
    <dgm:pt modelId="{93B517A6-1D7C-4490-BB09-F634B2B397B7}" type="sibTrans" cxnId="{D902BD4A-62B6-46EC-8C2C-40A8AA026A13}">
      <dgm:prSet/>
      <dgm:spPr/>
      <dgm:t>
        <a:bodyPr/>
        <a:lstStyle/>
        <a:p>
          <a:endParaRPr lang="en-US">
            <a:latin typeface="+mj-lt"/>
          </a:endParaRPr>
        </a:p>
      </dgm:t>
    </dgm:pt>
    <dgm:pt modelId="{BABD8A99-330D-4B33-B0B0-04C93C31E1BD}">
      <dgm:prSet phldrT="[Text]"/>
      <dgm:spPr/>
      <dgm:t>
        <a:bodyPr/>
        <a:lstStyle/>
        <a:p>
          <a:r>
            <a:rPr lang="en-US">
              <a:latin typeface="+mj-lt"/>
            </a:rPr>
            <a:t>Review final report</a:t>
          </a:r>
        </a:p>
      </dgm:t>
    </dgm:pt>
    <dgm:pt modelId="{630066A9-A11B-4DEB-BDD0-E692FA2BEDDB}" type="parTrans" cxnId="{F8C8050F-023F-44D9-AC0B-1A98CCF07337}">
      <dgm:prSet/>
      <dgm:spPr/>
      <dgm:t>
        <a:bodyPr/>
        <a:lstStyle/>
        <a:p>
          <a:endParaRPr lang="en-US">
            <a:latin typeface="+mj-lt"/>
          </a:endParaRPr>
        </a:p>
      </dgm:t>
    </dgm:pt>
    <dgm:pt modelId="{FB294025-3030-42FA-8BFE-70F6EFFADEBD}" type="sibTrans" cxnId="{F8C8050F-023F-44D9-AC0B-1A98CCF07337}">
      <dgm:prSet/>
      <dgm:spPr/>
      <dgm:t>
        <a:bodyPr/>
        <a:lstStyle/>
        <a:p>
          <a:endParaRPr lang="en-US">
            <a:latin typeface="+mj-lt"/>
          </a:endParaRPr>
        </a:p>
      </dgm:t>
    </dgm:pt>
    <dgm:pt modelId="{1106A51C-23F1-427B-B0B4-34540446C1BD}">
      <dgm:prSet phldrT="[Text]"/>
      <dgm:spPr/>
      <dgm:t>
        <a:bodyPr/>
        <a:lstStyle/>
        <a:p>
          <a:r>
            <a:rPr lang="en-US">
              <a:latin typeface="+mj-lt"/>
            </a:rPr>
            <a:t>Choose databases</a:t>
          </a:r>
        </a:p>
      </dgm:t>
    </dgm:pt>
    <dgm:pt modelId="{2CD4B3AB-4A93-43DB-B721-95505A99D56E}" type="parTrans" cxnId="{3EC15E96-ED08-4F7E-AB8F-1A37B07853DE}">
      <dgm:prSet/>
      <dgm:spPr/>
      <dgm:t>
        <a:bodyPr/>
        <a:lstStyle/>
        <a:p>
          <a:endParaRPr lang="en-US">
            <a:latin typeface="+mj-lt"/>
          </a:endParaRPr>
        </a:p>
      </dgm:t>
    </dgm:pt>
    <dgm:pt modelId="{ADE72F1C-B18C-4329-AD18-29E55A599045}" type="sibTrans" cxnId="{3EC15E96-ED08-4F7E-AB8F-1A37B07853DE}">
      <dgm:prSet/>
      <dgm:spPr/>
      <dgm:t>
        <a:bodyPr/>
        <a:lstStyle/>
        <a:p>
          <a:endParaRPr lang="en-US">
            <a:latin typeface="+mj-lt"/>
          </a:endParaRPr>
        </a:p>
      </dgm:t>
    </dgm:pt>
    <dgm:pt modelId="{E6F179AD-7495-4D0F-B04F-66E02710CD6D}">
      <dgm:prSet phldrT="[Text]"/>
      <dgm:spPr/>
      <dgm:t>
        <a:bodyPr/>
        <a:lstStyle/>
        <a:p>
          <a:r>
            <a:rPr lang="en-US">
              <a:latin typeface="+mj-lt"/>
            </a:rPr>
            <a:t>Monitor migration</a:t>
          </a:r>
        </a:p>
      </dgm:t>
    </dgm:pt>
    <dgm:pt modelId="{994B282D-ADF5-446E-95AA-1B9EDDD89B9D}" type="parTrans" cxnId="{FA53DBC1-D24A-450A-BDFA-475C1100C1C5}">
      <dgm:prSet/>
      <dgm:spPr/>
      <dgm:t>
        <a:bodyPr/>
        <a:lstStyle/>
        <a:p>
          <a:endParaRPr lang="en-US">
            <a:latin typeface="+mj-lt"/>
          </a:endParaRPr>
        </a:p>
      </dgm:t>
    </dgm:pt>
    <dgm:pt modelId="{AEB3FF14-E2F4-4C35-BB1F-323FD6473108}" type="sibTrans" cxnId="{FA53DBC1-D24A-450A-BDFA-475C1100C1C5}">
      <dgm:prSet/>
      <dgm:spPr/>
      <dgm:t>
        <a:bodyPr/>
        <a:lstStyle/>
        <a:p>
          <a:endParaRPr lang="en-US">
            <a:latin typeface="+mj-lt"/>
          </a:endParaRPr>
        </a:p>
      </dgm:t>
    </dgm:pt>
    <dgm:pt modelId="{35004DFF-4345-47F4-9632-E30FB9C73B25}" type="pres">
      <dgm:prSet presAssocID="{E79935E9-4406-48D1-854A-A8963B5E479C}" presName="composite" presStyleCnt="0">
        <dgm:presLayoutVars>
          <dgm:chMax val="5"/>
          <dgm:dir/>
          <dgm:animLvl val="ctr"/>
          <dgm:resizeHandles val="exact"/>
        </dgm:presLayoutVars>
      </dgm:prSet>
      <dgm:spPr/>
    </dgm:pt>
    <dgm:pt modelId="{D3E92EB7-DA35-4917-A4A8-6904414553E3}" type="pres">
      <dgm:prSet presAssocID="{E79935E9-4406-48D1-854A-A8963B5E479C}" presName="cycle" presStyleCnt="0"/>
      <dgm:spPr/>
    </dgm:pt>
    <dgm:pt modelId="{018F9447-A671-4331-AEA8-B6047A95A60A}" type="pres">
      <dgm:prSet presAssocID="{E79935E9-4406-48D1-854A-A8963B5E479C}" presName="centerShape" presStyleCnt="0"/>
      <dgm:spPr/>
    </dgm:pt>
    <dgm:pt modelId="{5C230AD5-5F7D-454B-A576-2059D848346F}" type="pres">
      <dgm:prSet presAssocID="{E79935E9-4406-48D1-854A-A8963B5E479C}" presName="connSite" presStyleLbl="node1" presStyleIdx="0" presStyleCnt="4"/>
      <dgm:spPr/>
    </dgm:pt>
    <dgm:pt modelId="{787BCE54-0AD2-44E3-A333-D449938F4D35}" type="pres">
      <dgm:prSet presAssocID="{E79935E9-4406-48D1-854A-A8963B5E479C}" presName="visible" presStyleLbl="node1" presStyleIdx="0" presStyleCnt="4"/>
      <dgm:spPr>
        <a:solidFill>
          <a:schemeClr val="bg1"/>
        </a:solidFill>
        <a:ln>
          <a:solidFill>
            <a:schemeClr val="bg1"/>
          </a:solidFill>
        </a:ln>
      </dgm:spPr>
    </dgm:pt>
    <dgm:pt modelId="{3974CBB8-9025-4C0F-A38F-10A13A0DD548}" type="pres">
      <dgm:prSet presAssocID="{7D6CA731-16F2-4B4B-8423-55DBA117708E}" presName="Name25" presStyleLbl="parChTrans1D1" presStyleIdx="0" presStyleCnt="3"/>
      <dgm:spPr/>
    </dgm:pt>
    <dgm:pt modelId="{E6A36505-5FE2-4507-B185-301F1314D6BF}" type="pres">
      <dgm:prSet presAssocID="{E31C3826-2618-4F50-95C3-EB6EED493F5F}" presName="node" presStyleCnt="0"/>
      <dgm:spPr/>
    </dgm:pt>
    <dgm:pt modelId="{002957D8-0E3E-4EEA-BF62-7DFDE7AB1BC2}" type="pres">
      <dgm:prSet presAssocID="{E31C3826-2618-4F50-95C3-EB6EED493F5F}" presName="parentNode" presStyleLbl="node1" presStyleIdx="1" presStyleCnt="4" custScaleX="106332" custScaleY="108168">
        <dgm:presLayoutVars>
          <dgm:chMax val="1"/>
          <dgm:bulletEnabled val="1"/>
        </dgm:presLayoutVars>
      </dgm:prSet>
      <dgm:spPr/>
    </dgm:pt>
    <dgm:pt modelId="{EBDCE9DB-5D5E-4657-AD2F-2BE753B12177}" type="pres">
      <dgm:prSet presAssocID="{E31C3826-2618-4F50-95C3-EB6EED493F5F}" presName="childNode" presStyleLbl="revTx" presStyleIdx="0" presStyleCnt="3">
        <dgm:presLayoutVars>
          <dgm:bulletEnabled val="1"/>
        </dgm:presLayoutVars>
      </dgm:prSet>
      <dgm:spPr/>
    </dgm:pt>
    <dgm:pt modelId="{0C78CDBB-7AA4-444C-9970-52B826526452}" type="pres">
      <dgm:prSet presAssocID="{BFDA64A9-DA92-4CFB-8179-ACAB3820085D}" presName="Name25" presStyleLbl="parChTrans1D1" presStyleIdx="1" presStyleCnt="3"/>
      <dgm:spPr/>
    </dgm:pt>
    <dgm:pt modelId="{CF9E45FF-6D9B-46EE-8B3B-C77BA7BC2310}" type="pres">
      <dgm:prSet presAssocID="{C8BE88EE-8D3E-40FB-B39F-EAAC2BC0630B}" presName="node" presStyleCnt="0"/>
      <dgm:spPr/>
    </dgm:pt>
    <dgm:pt modelId="{12136803-28CA-480B-91F0-1693197F85B2}" type="pres">
      <dgm:prSet presAssocID="{C8BE88EE-8D3E-40FB-B39F-EAAC2BC0630B}" presName="parentNode" presStyleLbl="node1" presStyleIdx="2" presStyleCnt="4">
        <dgm:presLayoutVars>
          <dgm:chMax val="1"/>
          <dgm:bulletEnabled val="1"/>
        </dgm:presLayoutVars>
      </dgm:prSet>
      <dgm:spPr/>
    </dgm:pt>
    <dgm:pt modelId="{71AE85FC-7689-401A-960E-4CF9643D865A}" type="pres">
      <dgm:prSet presAssocID="{C8BE88EE-8D3E-40FB-B39F-EAAC2BC0630B}" presName="childNode" presStyleLbl="revTx" presStyleIdx="1" presStyleCnt="3">
        <dgm:presLayoutVars>
          <dgm:bulletEnabled val="1"/>
        </dgm:presLayoutVars>
      </dgm:prSet>
      <dgm:spPr/>
    </dgm:pt>
    <dgm:pt modelId="{A07A9999-0D67-4CB5-8D1E-0099AAFC2555}" type="pres">
      <dgm:prSet presAssocID="{9EA7589E-48B6-45B4-964F-B5EBA9EE9D74}" presName="Name25" presStyleLbl="parChTrans1D1" presStyleIdx="2" presStyleCnt="3"/>
      <dgm:spPr/>
    </dgm:pt>
    <dgm:pt modelId="{B338E75E-15D8-4CBF-AE51-2669C83FE9AC}" type="pres">
      <dgm:prSet presAssocID="{D68F8D79-ECDF-42C9-82F3-506899A19D90}" presName="node" presStyleCnt="0"/>
      <dgm:spPr/>
    </dgm:pt>
    <dgm:pt modelId="{F65BF8BE-558E-496C-9D4F-8248F03BECAD}" type="pres">
      <dgm:prSet presAssocID="{D68F8D79-ECDF-42C9-82F3-506899A19D90}" presName="parentNode" presStyleLbl="node1" presStyleIdx="3" presStyleCnt="4">
        <dgm:presLayoutVars>
          <dgm:chMax val="1"/>
          <dgm:bulletEnabled val="1"/>
        </dgm:presLayoutVars>
      </dgm:prSet>
      <dgm:spPr/>
    </dgm:pt>
    <dgm:pt modelId="{31FED7FE-585B-4F86-9F5B-6BFA7CFA49CA}" type="pres">
      <dgm:prSet presAssocID="{D68F8D79-ECDF-42C9-82F3-506899A19D90}" presName="childNode" presStyleLbl="revTx" presStyleIdx="2" presStyleCnt="3">
        <dgm:presLayoutVars>
          <dgm:bulletEnabled val="1"/>
        </dgm:presLayoutVars>
      </dgm:prSet>
      <dgm:spPr/>
    </dgm:pt>
  </dgm:ptLst>
  <dgm:cxnLst>
    <dgm:cxn modelId="{187FEF08-C6C7-4D75-9526-D1AE6C32AEE8}" type="presOf" srcId="{BABD8A99-330D-4B33-B0B0-04C93C31E1BD}" destId="{31FED7FE-585B-4F86-9F5B-6BFA7CFA49CA}" srcOrd="0" destOrd="3" presId="urn:microsoft.com/office/officeart/2005/8/layout/radial2"/>
    <dgm:cxn modelId="{F6AD5909-F876-45F7-A136-A8F1B9AECF62}" type="presOf" srcId="{709D64DD-4D27-4E0C-AE20-7C558D49BD77}" destId="{EBDCE9DB-5D5E-4657-AD2F-2BE753B12177}" srcOrd="0" destOrd="0" presId="urn:microsoft.com/office/officeart/2005/8/layout/radial2"/>
    <dgm:cxn modelId="{E41B640A-7F59-4F21-870D-87B0050BCFE2}" srcId="{E79935E9-4406-48D1-854A-A8963B5E479C}" destId="{E31C3826-2618-4F50-95C3-EB6EED493F5F}" srcOrd="0" destOrd="0" parTransId="{7D6CA731-16F2-4B4B-8423-55DBA117708E}" sibTransId="{FCC34CEA-87E3-4CC6-B9F0-19C20C9F77CF}"/>
    <dgm:cxn modelId="{30DDDF0B-307D-47E0-95C3-1F58B5607AC5}" srcId="{E79935E9-4406-48D1-854A-A8963B5E479C}" destId="{D68F8D79-ECDF-42C9-82F3-506899A19D90}" srcOrd="2" destOrd="0" parTransId="{9EA7589E-48B6-45B4-964F-B5EBA9EE9D74}" sibTransId="{FC35DD76-E89A-4049-BE4F-D67DB32FC3C6}"/>
    <dgm:cxn modelId="{F8C8050F-023F-44D9-AC0B-1A98CCF07337}" srcId="{D68F8D79-ECDF-42C9-82F3-506899A19D90}" destId="{BABD8A99-330D-4B33-B0B0-04C93C31E1BD}" srcOrd="3" destOrd="0" parTransId="{630066A9-A11B-4DEB-BDD0-E692FA2BEDDB}" sibTransId="{FB294025-3030-42FA-8BFE-70F6EFFADEBD}"/>
    <dgm:cxn modelId="{D6D8C50F-C787-4781-AA8C-A6508C2CB153}" type="presOf" srcId="{7D6CA731-16F2-4B4B-8423-55DBA117708E}" destId="{3974CBB8-9025-4C0F-A38F-10A13A0DD548}" srcOrd="0" destOrd="0" presId="urn:microsoft.com/office/officeart/2005/8/layout/radial2"/>
    <dgm:cxn modelId="{E3D7312A-6B3F-47AC-A592-5C2AF45FF5DD}" type="presOf" srcId="{42283DE6-9CF3-4B42-9D0C-F8100A00D0F1}" destId="{71AE85FC-7689-401A-960E-4CF9643D865A}" srcOrd="0" destOrd="1" presId="urn:microsoft.com/office/officeart/2005/8/layout/radial2"/>
    <dgm:cxn modelId="{0B46992A-F971-49FF-AC2D-C31DF46D3317}" type="presOf" srcId="{1106A51C-23F1-427B-B0B4-34540446C1BD}" destId="{31FED7FE-585B-4F86-9F5B-6BFA7CFA49CA}" srcOrd="0" destOrd="1" presId="urn:microsoft.com/office/officeart/2005/8/layout/radial2"/>
    <dgm:cxn modelId="{ADBE7035-8C65-4CED-97D9-A11F97FE9D16}" type="presOf" srcId="{C8BE88EE-8D3E-40FB-B39F-EAAC2BC0630B}" destId="{12136803-28CA-480B-91F0-1693197F85B2}" srcOrd="0" destOrd="0" presId="urn:microsoft.com/office/officeart/2005/8/layout/radial2"/>
    <dgm:cxn modelId="{45AAE667-C59D-4473-A53C-F6F56715D521}" type="presOf" srcId="{F6122EC5-5879-4C15-B56C-B5F9D13D9957}" destId="{71AE85FC-7689-401A-960E-4CF9643D865A}" srcOrd="0" destOrd="2" presId="urn:microsoft.com/office/officeart/2005/8/layout/radial2"/>
    <dgm:cxn modelId="{D902BD4A-62B6-46EC-8C2C-40A8AA026A13}" srcId="{D68F8D79-ECDF-42C9-82F3-506899A19D90}" destId="{B763689C-BAA5-4260-95B9-562AF7D0958D}" srcOrd="0" destOrd="0" parTransId="{BD7A7BF9-530C-41B2-B983-C81EC9372380}" sibTransId="{93B517A6-1D7C-4490-BB09-F634B2B397B7}"/>
    <dgm:cxn modelId="{4BD8954B-B354-44BA-9D78-A92E8C9E7594}" type="presOf" srcId="{6C43A609-E092-4A7A-9E21-461077DFC6A1}" destId="{EBDCE9DB-5D5E-4657-AD2F-2BE753B12177}" srcOrd="0" destOrd="1" presId="urn:microsoft.com/office/officeart/2005/8/layout/radial2"/>
    <dgm:cxn modelId="{DF8FA94B-377F-4C77-9C59-13136924479D}" type="presOf" srcId="{5E92F1B9-647E-4109-B163-2137B0AED4E1}" destId="{EBDCE9DB-5D5E-4657-AD2F-2BE753B12177}" srcOrd="0" destOrd="2" presId="urn:microsoft.com/office/officeart/2005/8/layout/radial2"/>
    <dgm:cxn modelId="{6B50EB70-C11D-475C-97D6-C570DAA5925F}" type="presOf" srcId="{BFDA64A9-DA92-4CFB-8179-ACAB3820085D}" destId="{0C78CDBB-7AA4-444C-9970-52B826526452}" srcOrd="0" destOrd="0" presId="urn:microsoft.com/office/officeart/2005/8/layout/radial2"/>
    <dgm:cxn modelId="{A0443193-BAFA-40FF-B490-F9A26F26BB45}" type="presOf" srcId="{E6F179AD-7495-4D0F-B04F-66E02710CD6D}" destId="{31FED7FE-585B-4F86-9F5B-6BFA7CFA49CA}" srcOrd="0" destOrd="2" presId="urn:microsoft.com/office/officeart/2005/8/layout/radial2"/>
    <dgm:cxn modelId="{274D6093-273D-4877-B05A-34DD3837E58A}" srcId="{E31C3826-2618-4F50-95C3-EB6EED493F5F}" destId="{709D64DD-4D27-4E0C-AE20-7C558D49BD77}" srcOrd="0" destOrd="0" parTransId="{D823F88C-06BF-4462-8E51-3C77B2D816A8}" sibTransId="{FDB6148F-63B7-4142-ACDB-777C175E51B7}"/>
    <dgm:cxn modelId="{D7A1DC95-CC3D-4716-8EFB-1DEB1533EAC8}" type="presOf" srcId="{746A6BA6-1949-4E0D-BDF5-07CBD0A45B0D}" destId="{71AE85FC-7689-401A-960E-4CF9643D865A}" srcOrd="0" destOrd="0" presId="urn:microsoft.com/office/officeart/2005/8/layout/radial2"/>
    <dgm:cxn modelId="{3EC15E96-ED08-4F7E-AB8F-1A37B07853DE}" srcId="{D68F8D79-ECDF-42C9-82F3-506899A19D90}" destId="{1106A51C-23F1-427B-B0B4-34540446C1BD}" srcOrd="1" destOrd="0" parTransId="{2CD4B3AB-4A93-43DB-B721-95505A99D56E}" sibTransId="{ADE72F1C-B18C-4329-AD18-29E55A599045}"/>
    <dgm:cxn modelId="{5CF19099-8C08-4647-A129-8610CF7CD252}" srcId="{C8BE88EE-8D3E-40FB-B39F-EAAC2BC0630B}" destId="{42283DE6-9CF3-4B42-9D0C-F8100A00D0F1}" srcOrd="1" destOrd="0" parTransId="{5AE39597-C1C2-4EB0-9376-3CC866C11D1E}" sibTransId="{9F3517D4-A0F6-4DBB-8ABC-8780583732EE}"/>
    <dgm:cxn modelId="{B22CFDA0-E69A-480D-8486-F525A13013EB}" srcId="{C8BE88EE-8D3E-40FB-B39F-EAAC2BC0630B}" destId="{746A6BA6-1949-4E0D-BDF5-07CBD0A45B0D}" srcOrd="0" destOrd="0" parTransId="{D7A5D01A-64D5-4BCE-8AE0-2339CB4526C8}" sibTransId="{F1D125D8-F8BE-4F6B-81ED-5C45A739EF9A}"/>
    <dgm:cxn modelId="{3B55B2AC-A13B-43B6-A1F4-9B60FDA82278}" type="presOf" srcId="{E79935E9-4406-48D1-854A-A8963B5E479C}" destId="{35004DFF-4345-47F4-9632-E30FB9C73B25}" srcOrd="0" destOrd="0" presId="urn:microsoft.com/office/officeart/2005/8/layout/radial2"/>
    <dgm:cxn modelId="{41E711AF-1297-4042-8E4A-F222102B8290}" srcId="{E31C3826-2618-4F50-95C3-EB6EED493F5F}" destId="{6C43A609-E092-4A7A-9E21-461077DFC6A1}" srcOrd="1" destOrd="0" parTransId="{1281F57C-7267-4837-A255-8A08E99ABCD0}" sibTransId="{E9D45DDE-AD49-4810-B514-26C60A209139}"/>
    <dgm:cxn modelId="{FA53DBC1-D24A-450A-BDFA-475C1100C1C5}" srcId="{D68F8D79-ECDF-42C9-82F3-506899A19D90}" destId="{E6F179AD-7495-4D0F-B04F-66E02710CD6D}" srcOrd="2" destOrd="0" parTransId="{994B282D-ADF5-446E-95AA-1B9EDDD89B9D}" sibTransId="{AEB3FF14-E2F4-4C35-BB1F-323FD6473108}"/>
    <dgm:cxn modelId="{E4BE31CC-ED4E-46DF-BEFB-3602846AA4C3}" srcId="{E31C3826-2618-4F50-95C3-EB6EED493F5F}" destId="{5E92F1B9-647E-4109-B163-2137B0AED4E1}" srcOrd="2" destOrd="0" parTransId="{86F4BA10-A762-415E-8CE6-FC305DB39D85}" sibTransId="{C664B1D2-DFD5-4E03-91BD-784FDD74B7C0}"/>
    <dgm:cxn modelId="{BFAC6BE3-99C1-4B78-8E12-F18143A855FD}" srcId="{E79935E9-4406-48D1-854A-A8963B5E479C}" destId="{C8BE88EE-8D3E-40FB-B39F-EAAC2BC0630B}" srcOrd="1" destOrd="0" parTransId="{BFDA64A9-DA92-4CFB-8179-ACAB3820085D}" sibTransId="{86DC090C-CC59-46BF-9E9A-4C9EC3157096}"/>
    <dgm:cxn modelId="{3A0474EA-B3A7-46B0-801A-FCB93B9E81C5}" type="presOf" srcId="{E31C3826-2618-4F50-95C3-EB6EED493F5F}" destId="{002957D8-0E3E-4EEA-BF62-7DFDE7AB1BC2}" srcOrd="0" destOrd="0" presId="urn:microsoft.com/office/officeart/2005/8/layout/radial2"/>
    <dgm:cxn modelId="{FCEAF2EA-625E-4334-BB03-32B3111A84C7}" type="presOf" srcId="{D68F8D79-ECDF-42C9-82F3-506899A19D90}" destId="{F65BF8BE-558E-496C-9D4F-8248F03BECAD}" srcOrd="0" destOrd="0" presId="urn:microsoft.com/office/officeart/2005/8/layout/radial2"/>
    <dgm:cxn modelId="{E34F43EC-8DFA-4BF6-ABEE-C21F2E219919}" type="presOf" srcId="{9EA7589E-48B6-45B4-964F-B5EBA9EE9D74}" destId="{A07A9999-0D67-4CB5-8D1E-0099AAFC2555}" srcOrd="0" destOrd="0" presId="urn:microsoft.com/office/officeart/2005/8/layout/radial2"/>
    <dgm:cxn modelId="{0305EDFB-13A4-4AB7-BAE3-D4FC08D1DD95}" srcId="{C8BE88EE-8D3E-40FB-B39F-EAAC2BC0630B}" destId="{F6122EC5-5879-4C15-B56C-B5F9D13D9957}" srcOrd="2" destOrd="0" parTransId="{D91BD77F-826D-4B75-B683-2B1C5628CB89}" sibTransId="{9FDB0C5B-594B-477C-9B94-25F2BD258BF9}"/>
    <dgm:cxn modelId="{D6C7C3FD-AD58-4867-A5CE-B5F00693947D}" type="presOf" srcId="{B763689C-BAA5-4260-95B9-562AF7D0958D}" destId="{31FED7FE-585B-4F86-9F5B-6BFA7CFA49CA}" srcOrd="0" destOrd="0" presId="urn:microsoft.com/office/officeart/2005/8/layout/radial2"/>
    <dgm:cxn modelId="{5061627F-6A02-4C68-B43F-46313F26BD01}" type="presParOf" srcId="{35004DFF-4345-47F4-9632-E30FB9C73B25}" destId="{D3E92EB7-DA35-4917-A4A8-6904414553E3}" srcOrd="0" destOrd="0" presId="urn:microsoft.com/office/officeart/2005/8/layout/radial2"/>
    <dgm:cxn modelId="{740D9567-CBB4-44EC-84DF-5A232A2AFF3E}" type="presParOf" srcId="{D3E92EB7-DA35-4917-A4A8-6904414553E3}" destId="{018F9447-A671-4331-AEA8-B6047A95A60A}" srcOrd="0" destOrd="0" presId="urn:microsoft.com/office/officeart/2005/8/layout/radial2"/>
    <dgm:cxn modelId="{1BADD475-BF53-4B7B-8FC7-3A498A60C8EA}" type="presParOf" srcId="{018F9447-A671-4331-AEA8-B6047A95A60A}" destId="{5C230AD5-5F7D-454B-A576-2059D848346F}" srcOrd="0" destOrd="0" presId="urn:microsoft.com/office/officeart/2005/8/layout/radial2"/>
    <dgm:cxn modelId="{66B2C88B-7DED-40AC-9670-25B91FEC6319}" type="presParOf" srcId="{018F9447-A671-4331-AEA8-B6047A95A60A}" destId="{787BCE54-0AD2-44E3-A333-D449938F4D35}" srcOrd="1" destOrd="0" presId="urn:microsoft.com/office/officeart/2005/8/layout/radial2"/>
    <dgm:cxn modelId="{16C3E188-19BD-4C17-A339-8922B4FED21E}" type="presParOf" srcId="{D3E92EB7-DA35-4917-A4A8-6904414553E3}" destId="{3974CBB8-9025-4C0F-A38F-10A13A0DD548}" srcOrd="1" destOrd="0" presId="urn:microsoft.com/office/officeart/2005/8/layout/radial2"/>
    <dgm:cxn modelId="{836E2168-C375-42F8-99DE-68388C7F9AD8}" type="presParOf" srcId="{D3E92EB7-DA35-4917-A4A8-6904414553E3}" destId="{E6A36505-5FE2-4507-B185-301F1314D6BF}" srcOrd="2" destOrd="0" presId="urn:microsoft.com/office/officeart/2005/8/layout/radial2"/>
    <dgm:cxn modelId="{AB277DEE-7A1E-4A32-B52E-D4616261E265}" type="presParOf" srcId="{E6A36505-5FE2-4507-B185-301F1314D6BF}" destId="{002957D8-0E3E-4EEA-BF62-7DFDE7AB1BC2}" srcOrd="0" destOrd="0" presId="urn:microsoft.com/office/officeart/2005/8/layout/radial2"/>
    <dgm:cxn modelId="{649B2B3A-76C6-4D67-97C4-35FA758E16EF}" type="presParOf" srcId="{E6A36505-5FE2-4507-B185-301F1314D6BF}" destId="{EBDCE9DB-5D5E-4657-AD2F-2BE753B12177}" srcOrd="1" destOrd="0" presId="urn:microsoft.com/office/officeart/2005/8/layout/radial2"/>
    <dgm:cxn modelId="{7DA1A317-C44B-45AE-BEB6-195FED5FD6E4}" type="presParOf" srcId="{D3E92EB7-DA35-4917-A4A8-6904414553E3}" destId="{0C78CDBB-7AA4-444C-9970-52B826526452}" srcOrd="3" destOrd="0" presId="urn:microsoft.com/office/officeart/2005/8/layout/radial2"/>
    <dgm:cxn modelId="{257022D5-6851-4BA1-8610-E4A4E203A258}" type="presParOf" srcId="{D3E92EB7-DA35-4917-A4A8-6904414553E3}" destId="{CF9E45FF-6D9B-46EE-8B3B-C77BA7BC2310}" srcOrd="4" destOrd="0" presId="urn:microsoft.com/office/officeart/2005/8/layout/radial2"/>
    <dgm:cxn modelId="{F21A467F-C107-4A68-AADD-49E1AAC008A2}" type="presParOf" srcId="{CF9E45FF-6D9B-46EE-8B3B-C77BA7BC2310}" destId="{12136803-28CA-480B-91F0-1693197F85B2}" srcOrd="0" destOrd="0" presId="urn:microsoft.com/office/officeart/2005/8/layout/radial2"/>
    <dgm:cxn modelId="{6FA51931-A3FB-4361-B037-F62BCE8ECE98}" type="presParOf" srcId="{CF9E45FF-6D9B-46EE-8B3B-C77BA7BC2310}" destId="{71AE85FC-7689-401A-960E-4CF9643D865A}" srcOrd="1" destOrd="0" presId="urn:microsoft.com/office/officeart/2005/8/layout/radial2"/>
    <dgm:cxn modelId="{7B1C732D-1D41-408B-8E39-9077BE830CF9}" type="presParOf" srcId="{D3E92EB7-DA35-4917-A4A8-6904414553E3}" destId="{A07A9999-0D67-4CB5-8D1E-0099AAFC2555}" srcOrd="5" destOrd="0" presId="urn:microsoft.com/office/officeart/2005/8/layout/radial2"/>
    <dgm:cxn modelId="{12DA876D-9E65-4F6A-8974-A6F6F2D1861B}" type="presParOf" srcId="{D3E92EB7-DA35-4917-A4A8-6904414553E3}" destId="{B338E75E-15D8-4CBF-AE51-2669C83FE9AC}" srcOrd="6" destOrd="0" presId="urn:microsoft.com/office/officeart/2005/8/layout/radial2"/>
    <dgm:cxn modelId="{07E04FF0-2945-4A38-82B5-720193F44E4E}" type="presParOf" srcId="{B338E75E-15D8-4CBF-AE51-2669C83FE9AC}" destId="{F65BF8BE-558E-496C-9D4F-8248F03BECAD}" srcOrd="0" destOrd="0" presId="urn:microsoft.com/office/officeart/2005/8/layout/radial2"/>
    <dgm:cxn modelId="{32BD7A20-01BD-4943-AB55-516B5218121D}" type="presParOf" srcId="{B338E75E-15D8-4CBF-AE51-2669C83FE9AC}" destId="{31FED7FE-585B-4F86-9F5B-6BFA7CFA49CA}"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107A2C5-4AA6-4998-948B-DC1E989ABF5F}"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B3ABDECD-3ECA-4AC8-AD12-B261286F379F}">
      <dgm:prSet phldrT="[Text]" custT="1"/>
      <dgm:spPr>
        <a:solidFill>
          <a:schemeClr val="bg1"/>
        </a:solidFill>
        <a:ln>
          <a:solidFill>
            <a:schemeClr val="bg1"/>
          </a:solidFill>
        </a:ln>
      </dgm:spPr>
      <dgm:t>
        <a:bodyPr/>
        <a:lstStyle/>
        <a:p>
          <a:r>
            <a:rPr lang="en-US" sz="1400" dirty="0">
              <a:solidFill>
                <a:schemeClr val="tx1"/>
              </a:solidFill>
              <a:latin typeface="+mj-lt"/>
            </a:rPr>
            <a:t>Database Experimentation Assistant</a:t>
          </a:r>
        </a:p>
        <a:p>
          <a:endParaRPr lang="en-US" sz="1200" dirty="0">
            <a:solidFill>
              <a:schemeClr val="tx1"/>
            </a:solidFill>
            <a:latin typeface="+mj-lt"/>
          </a:endParaRPr>
        </a:p>
        <a:p>
          <a:endParaRPr lang="en-US" sz="1200" dirty="0">
            <a:solidFill>
              <a:schemeClr val="tx1"/>
            </a:solidFill>
            <a:latin typeface="+mj-lt"/>
          </a:endParaRPr>
        </a:p>
      </dgm:t>
    </dgm:pt>
    <dgm:pt modelId="{3D9B3FDA-A9CD-4038-9504-3C7F9D35F42C}" type="parTrans" cxnId="{7A8B614A-6D5C-46E5-90FB-FB9119083AB3}">
      <dgm:prSet/>
      <dgm:spPr/>
      <dgm:t>
        <a:bodyPr/>
        <a:lstStyle/>
        <a:p>
          <a:endParaRPr lang="en-US">
            <a:latin typeface="+mj-lt"/>
          </a:endParaRPr>
        </a:p>
      </dgm:t>
    </dgm:pt>
    <dgm:pt modelId="{51F2157E-859F-4EEA-A9B9-8EAEDF736327}" type="sibTrans" cxnId="{7A8B614A-6D5C-46E5-90FB-FB9119083AB3}">
      <dgm:prSet/>
      <dgm:spPr/>
      <dgm:t>
        <a:bodyPr/>
        <a:lstStyle/>
        <a:p>
          <a:endParaRPr lang="en-US">
            <a:latin typeface="+mj-lt"/>
          </a:endParaRPr>
        </a:p>
      </dgm:t>
    </dgm:pt>
    <dgm:pt modelId="{0BD28FA4-698A-48B5-92EA-917F071D1836}">
      <dgm:prSet phldrT="[Text]"/>
      <dgm:spPr/>
      <dgm:t>
        <a:bodyPr/>
        <a:lstStyle/>
        <a:p>
          <a:r>
            <a:rPr lang="en-US">
              <a:latin typeface="+mj-lt"/>
            </a:rPr>
            <a:t>A/B testing</a:t>
          </a:r>
        </a:p>
      </dgm:t>
    </dgm:pt>
    <dgm:pt modelId="{7F90464F-8209-4314-9BFA-A557AE47BC69}" type="parTrans" cxnId="{DA9EC201-CAFF-4D1C-9227-1CBED1893C95}">
      <dgm:prSet/>
      <dgm:spPr/>
      <dgm:t>
        <a:bodyPr/>
        <a:lstStyle/>
        <a:p>
          <a:endParaRPr lang="en-US">
            <a:latin typeface="+mj-lt"/>
          </a:endParaRPr>
        </a:p>
      </dgm:t>
    </dgm:pt>
    <dgm:pt modelId="{85C4AC94-AF82-4143-8DB7-D8A6EE603D47}" type="sibTrans" cxnId="{DA9EC201-CAFF-4D1C-9227-1CBED1893C95}">
      <dgm:prSet/>
      <dgm:spPr/>
      <dgm:t>
        <a:bodyPr/>
        <a:lstStyle/>
        <a:p>
          <a:endParaRPr lang="en-US">
            <a:latin typeface="+mj-lt"/>
          </a:endParaRPr>
        </a:p>
      </dgm:t>
    </dgm:pt>
    <dgm:pt modelId="{D58B1EB0-4A85-4585-B4B7-1761374EB2C1}">
      <dgm:prSet phldrT="[Text]"/>
      <dgm:spPr/>
      <dgm:t>
        <a:bodyPr/>
        <a:lstStyle/>
        <a:p>
          <a:r>
            <a:rPr lang="en-US">
              <a:latin typeface="+mj-lt"/>
            </a:rPr>
            <a:t>Compatibility execution errors</a:t>
          </a:r>
        </a:p>
      </dgm:t>
    </dgm:pt>
    <dgm:pt modelId="{BBFE5A1D-36A1-48E0-8C30-5D6C896B0D2F}" type="parTrans" cxnId="{0F675639-0462-4417-8CA8-57DDA182E28B}">
      <dgm:prSet/>
      <dgm:spPr/>
      <dgm:t>
        <a:bodyPr/>
        <a:lstStyle/>
        <a:p>
          <a:endParaRPr lang="en-US">
            <a:latin typeface="+mj-lt"/>
          </a:endParaRPr>
        </a:p>
      </dgm:t>
    </dgm:pt>
    <dgm:pt modelId="{18F886D8-C990-4D6A-8D04-0A00A7A3C618}" type="sibTrans" cxnId="{0F675639-0462-4417-8CA8-57DDA182E28B}">
      <dgm:prSet/>
      <dgm:spPr/>
      <dgm:t>
        <a:bodyPr/>
        <a:lstStyle/>
        <a:p>
          <a:endParaRPr lang="en-US">
            <a:latin typeface="+mj-lt"/>
          </a:endParaRPr>
        </a:p>
      </dgm:t>
    </dgm:pt>
    <dgm:pt modelId="{E3D4DAFC-7D87-45B4-8C36-5A2E8C45C3FA}">
      <dgm:prSet phldrT="[Text]"/>
      <dgm:spPr/>
      <dgm:t>
        <a:bodyPr/>
        <a:lstStyle/>
        <a:p>
          <a:r>
            <a:rPr lang="en-US">
              <a:latin typeface="+mj-lt"/>
            </a:rPr>
            <a:t>Degraded queries</a:t>
          </a:r>
        </a:p>
      </dgm:t>
    </dgm:pt>
    <dgm:pt modelId="{17B9375C-C0B2-4DFF-8504-45FD59DDAFEF}" type="parTrans" cxnId="{DD75F204-8A90-4EC2-9C2E-016A81429BAF}">
      <dgm:prSet/>
      <dgm:spPr/>
      <dgm:t>
        <a:bodyPr/>
        <a:lstStyle/>
        <a:p>
          <a:endParaRPr lang="en-US">
            <a:latin typeface="+mj-lt"/>
          </a:endParaRPr>
        </a:p>
      </dgm:t>
    </dgm:pt>
    <dgm:pt modelId="{55F67B4A-0AA4-480F-8A20-D4733A7A0AC7}" type="sibTrans" cxnId="{DD75F204-8A90-4EC2-9C2E-016A81429BAF}">
      <dgm:prSet/>
      <dgm:spPr/>
      <dgm:t>
        <a:bodyPr/>
        <a:lstStyle/>
        <a:p>
          <a:endParaRPr lang="en-US">
            <a:latin typeface="+mj-lt"/>
          </a:endParaRPr>
        </a:p>
      </dgm:t>
    </dgm:pt>
    <dgm:pt modelId="{44D66323-B048-4AFE-B3A9-D6E459CF8C8F}">
      <dgm:prSet phldrT="[Text]"/>
      <dgm:spPr/>
      <dgm:t>
        <a:bodyPr/>
        <a:lstStyle/>
        <a:p>
          <a:r>
            <a:rPr lang="en-US">
              <a:latin typeface="+mj-lt"/>
            </a:rPr>
            <a:t>Workload comparison</a:t>
          </a:r>
        </a:p>
      </dgm:t>
    </dgm:pt>
    <dgm:pt modelId="{0B86E885-6F30-49B0-9502-FD5C41FC0E4B}" type="parTrans" cxnId="{BA99DC94-3E18-41D8-AE30-443964F1BE38}">
      <dgm:prSet/>
      <dgm:spPr/>
      <dgm:t>
        <a:bodyPr/>
        <a:lstStyle/>
        <a:p>
          <a:endParaRPr lang="en-US">
            <a:latin typeface="+mj-lt"/>
          </a:endParaRPr>
        </a:p>
      </dgm:t>
    </dgm:pt>
    <dgm:pt modelId="{52381FAC-37C2-467A-9BBD-B3CD7C71CF4D}" type="sibTrans" cxnId="{BA99DC94-3E18-41D8-AE30-443964F1BE38}">
      <dgm:prSet/>
      <dgm:spPr/>
      <dgm:t>
        <a:bodyPr/>
        <a:lstStyle/>
        <a:p>
          <a:endParaRPr lang="en-US">
            <a:latin typeface="+mj-lt"/>
          </a:endParaRPr>
        </a:p>
      </dgm:t>
    </dgm:pt>
    <dgm:pt modelId="{091AF727-C7F8-44E0-A0D7-6C0A25D6E4EC}">
      <dgm:prSet phldrT="[Text]"/>
      <dgm:spPr/>
      <dgm:t>
        <a:bodyPr/>
        <a:lstStyle/>
        <a:p>
          <a:r>
            <a:rPr lang="en-US">
              <a:latin typeface="+mj-lt"/>
            </a:rPr>
            <a:t>Hardware comparison</a:t>
          </a:r>
        </a:p>
      </dgm:t>
    </dgm:pt>
    <dgm:pt modelId="{03D78C96-31A3-4B32-97BB-4E7C6DE24BEB}" type="parTrans" cxnId="{08D2EC9D-30E4-4E07-BACA-0C00881CCBE2}">
      <dgm:prSet/>
      <dgm:spPr/>
      <dgm:t>
        <a:bodyPr/>
        <a:lstStyle/>
        <a:p>
          <a:endParaRPr lang="en-US">
            <a:latin typeface="+mj-lt"/>
          </a:endParaRPr>
        </a:p>
      </dgm:t>
    </dgm:pt>
    <dgm:pt modelId="{2DFA400D-757A-44D1-A15A-5A90B17C4B08}" type="sibTrans" cxnId="{08D2EC9D-30E4-4E07-BACA-0C00881CCBE2}">
      <dgm:prSet/>
      <dgm:spPr/>
      <dgm:t>
        <a:bodyPr/>
        <a:lstStyle/>
        <a:p>
          <a:endParaRPr lang="en-US">
            <a:latin typeface="+mj-lt"/>
          </a:endParaRPr>
        </a:p>
      </dgm:t>
    </dgm:pt>
    <dgm:pt modelId="{2EE52E42-6BC8-45EB-AEEC-F014A5E5EA95}">
      <dgm:prSet phldrT="[Text]"/>
      <dgm:spPr/>
      <dgm:t>
        <a:bodyPr/>
        <a:lstStyle/>
        <a:p>
          <a:r>
            <a:rPr lang="en-US">
              <a:latin typeface="+mj-lt"/>
            </a:rPr>
            <a:t>Configuration setting comparison</a:t>
          </a:r>
        </a:p>
      </dgm:t>
    </dgm:pt>
    <dgm:pt modelId="{E1D3A158-29BE-43AA-A1E9-3BFC9DD9DEE9}" type="parTrans" cxnId="{6634E39A-4729-4CCA-AFFF-002B7E16A904}">
      <dgm:prSet/>
      <dgm:spPr/>
      <dgm:t>
        <a:bodyPr/>
        <a:lstStyle/>
        <a:p>
          <a:endParaRPr lang="en-US">
            <a:latin typeface="+mj-lt"/>
          </a:endParaRPr>
        </a:p>
      </dgm:t>
    </dgm:pt>
    <dgm:pt modelId="{6FAA796B-3319-42AE-9CCD-D0828C58A677}" type="sibTrans" cxnId="{6634E39A-4729-4CCA-AFFF-002B7E16A904}">
      <dgm:prSet/>
      <dgm:spPr/>
      <dgm:t>
        <a:bodyPr/>
        <a:lstStyle/>
        <a:p>
          <a:endParaRPr lang="en-US">
            <a:latin typeface="+mj-lt"/>
          </a:endParaRPr>
        </a:p>
      </dgm:t>
    </dgm:pt>
    <dgm:pt modelId="{D3657066-E934-4A82-B4DE-2650643AAE59}" type="pres">
      <dgm:prSet presAssocID="{D107A2C5-4AA6-4998-948B-DC1E989ABF5F}" presName="cycle" presStyleCnt="0">
        <dgm:presLayoutVars>
          <dgm:chMax val="1"/>
          <dgm:dir/>
          <dgm:animLvl val="ctr"/>
          <dgm:resizeHandles val="exact"/>
        </dgm:presLayoutVars>
      </dgm:prSet>
      <dgm:spPr/>
    </dgm:pt>
    <dgm:pt modelId="{E96F7CA5-0B3F-4CD5-8D95-717FBB97687B}" type="pres">
      <dgm:prSet presAssocID="{B3ABDECD-3ECA-4AC8-AD12-B261286F379F}" presName="centerShape" presStyleLbl="node0" presStyleIdx="0" presStyleCnt="1" custScaleX="127970" custScaleY="133851"/>
      <dgm:spPr/>
    </dgm:pt>
    <dgm:pt modelId="{18C43CD2-D0F3-42B3-9C0E-75BCFB4733AF}" type="pres">
      <dgm:prSet presAssocID="{7F90464F-8209-4314-9BFA-A557AE47BC69}" presName="Name9" presStyleLbl="parChTrans1D2" presStyleIdx="0" presStyleCnt="6"/>
      <dgm:spPr/>
    </dgm:pt>
    <dgm:pt modelId="{1D667C12-7618-4822-9D9D-C4F60D37046F}" type="pres">
      <dgm:prSet presAssocID="{7F90464F-8209-4314-9BFA-A557AE47BC69}" presName="connTx" presStyleLbl="parChTrans1D2" presStyleIdx="0" presStyleCnt="6"/>
      <dgm:spPr/>
    </dgm:pt>
    <dgm:pt modelId="{B539789B-E2F8-4922-AB25-68D27C462A3B}" type="pres">
      <dgm:prSet presAssocID="{0BD28FA4-698A-48B5-92EA-917F071D1836}" presName="node" presStyleLbl="node1" presStyleIdx="0" presStyleCnt="6">
        <dgm:presLayoutVars>
          <dgm:bulletEnabled val="1"/>
        </dgm:presLayoutVars>
      </dgm:prSet>
      <dgm:spPr/>
    </dgm:pt>
    <dgm:pt modelId="{A0B499DA-9CEF-4722-ADEA-506C8FA0E63A}" type="pres">
      <dgm:prSet presAssocID="{BBFE5A1D-36A1-48E0-8C30-5D6C896B0D2F}" presName="Name9" presStyleLbl="parChTrans1D2" presStyleIdx="1" presStyleCnt="6"/>
      <dgm:spPr/>
    </dgm:pt>
    <dgm:pt modelId="{FA7D8BA5-0E58-4833-8E89-319DFA1465F8}" type="pres">
      <dgm:prSet presAssocID="{BBFE5A1D-36A1-48E0-8C30-5D6C896B0D2F}" presName="connTx" presStyleLbl="parChTrans1D2" presStyleIdx="1" presStyleCnt="6"/>
      <dgm:spPr/>
    </dgm:pt>
    <dgm:pt modelId="{EEF47F27-5F90-47D1-ABAC-9929182830C8}" type="pres">
      <dgm:prSet presAssocID="{D58B1EB0-4A85-4585-B4B7-1761374EB2C1}" presName="node" presStyleLbl="node1" presStyleIdx="1" presStyleCnt="6" custRadScaleRad="101360">
        <dgm:presLayoutVars>
          <dgm:bulletEnabled val="1"/>
        </dgm:presLayoutVars>
      </dgm:prSet>
      <dgm:spPr/>
    </dgm:pt>
    <dgm:pt modelId="{C2C79D73-97A4-4A03-966B-18B2101355F3}" type="pres">
      <dgm:prSet presAssocID="{17B9375C-C0B2-4DFF-8504-45FD59DDAFEF}" presName="Name9" presStyleLbl="parChTrans1D2" presStyleIdx="2" presStyleCnt="6"/>
      <dgm:spPr/>
    </dgm:pt>
    <dgm:pt modelId="{BEE30D79-01AC-4D8F-B4BE-ED1367F00E8D}" type="pres">
      <dgm:prSet presAssocID="{17B9375C-C0B2-4DFF-8504-45FD59DDAFEF}" presName="connTx" presStyleLbl="parChTrans1D2" presStyleIdx="2" presStyleCnt="6"/>
      <dgm:spPr/>
    </dgm:pt>
    <dgm:pt modelId="{6AF15E0D-5BE1-49BC-99B2-98302DF74856}" type="pres">
      <dgm:prSet presAssocID="{E3D4DAFC-7D87-45B4-8C36-5A2E8C45C3FA}" presName="node" presStyleLbl="node1" presStyleIdx="2" presStyleCnt="6">
        <dgm:presLayoutVars>
          <dgm:bulletEnabled val="1"/>
        </dgm:presLayoutVars>
      </dgm:prSet>
      <dgm:spPr/>
    </dgm:pt>
    <dgm:pt modelId="{FEF190C2-EAEA-424E-8FEB-C537D2ED5EEC}" type="pres">
      <dgm:prSet presAssocID="{0B86E885-6F30-49B0-9502-FD5C41FC0E4B}" presName="Name9" presStyleLbl="parChTrans1D2" presStyleIdx="3" presStyleCnt="6"/>
      <dgm:spPr/>
    </dgm:pt>
    <dgm:pt modelId="{86590A5A-6290-4CB0-AFD7-7B228C842A1F}" type="pres">
      <dgm:prSet presAssocID="{0B86E885-6F30-49B0-9502-FD5C41FC0E4B}" presName="connTx" presStyleLbl="parChTrans1D2" presStyleIdx="3" presStyleCnt="6"/>
      <dgm:spPr/>
    </dgm:pt>
    <dgm:pt modelId="{980C0F03-67FB-48B5-B3F6-05AB432D1E48}" type="pres">
      <dgm:prSet presAssocID="{44D66323-B048-4AFE-B3A9-D6E459CF8C8F}" presName="node" presStyleLbl="node1" presStyleIdx="3" presStyleCnt="6" custRadScaleRad="101360">
        <dgm:presLayoutVars>
          <dgm:bulletEnabled val="1"/>
        </dgm:presLayoutVars>
      </dgm:prSet>
      <dgm:spPr/>
    </dgm:pt>
    <dgm:pt modelId="{C8FE7DF4-4074-45F1-B070-6A2EEDFDBC64}" type="pres">
      <dgm:prSet presAssocID="{03D78C96-31A3-4B32-97BB-4E7C6DE24BEB}" presName="Name9" presStyleLbl="parChTrans1D2" presStyleIdx="4" presStyleCnt="6"/>
      <dgm:spPr/>
    </dgm:pt>
    <dgm:pt modelId="{B36D4DFD-80E0-4C48-8091-0C2824E4F885}" type="pres">
      <dgm:prSet presAssocID="{03D78C96-31A3-4B32-97BB-4E7C6DE24BEB}" presName="connTx" presStyleLbl="parChTrans1D2" presStyleIdx="4" presStyleCnt="6"/>
      <dgm:spPr/>
    </dgm:pt>
    <dgm:pt modelId="{C796615F-7D49-4CD2-A970-F838488B1309}" type="pres">
      <dgm:prSet presAssocID="{091AF727-C7F8-44E0-A0D7-6C0A25D6E4EC}" presName="node" presStyleLbl="node1" presStyleIdx="4" presStyleCnt="6">
        <dgm:presLayoutVars>
          <dgm:bulletEnabled val="1"/>
        </dgm:presLayoutVars>
      </dgm:prSet>
      <dgm:spPr/>
    </dgm:pt>
    <dgm:pt modelId="{31F3975F-69E6-458F-9D3B-02C5B3CB1471}" type="pres">
      <dgm:prSet presAssocID="{E1D3A158-29BE-43AA-A1E9-3BFC9DD9DEE9}" presName="Name9" presStyleLbl="parChTrans1D2" presStyleIdx="5" presStyleCnt="6"/>
      <dgm:spPr/>
    </dgm:pt>
    <dgm:pt modelId="{024420E8-F91C-40F7-9561-67E02F097909}" type="pres">
      <dgm:prSet presAssocID="{E1D3A158-29BE-43AA-A1E9-3BFC9DD9DEE9}" presName="connTx" presStyleLbl="parChTrans1D2" presStyleIdx="5" presStyleCnt="6"/>
      <dgm:spPr/>
    </dgm:pt>
    <dgm:pt modelId="{9D261AC7-3C95-43B5-8B3A-4B80A01525F0}" type="pres">
      <dgm:prSet presAssocID="{2EE52E42-6BC8-45EB-AEEC-F014A5E5EA95}" presName="node" presStyleLbl="node1" presStyleIdx="5" presStyleCnt="6">
        <dgm:presLayoutVars>
          <dgm:bulletEnabled val="1"/>
        </dgm:presLayoutVars>
      </dgm:prSet>
      <dgm:spPr/>
    </dgm:pt>
  </dgm:ptLst>
  <dgm:cxnLst>
    <dgm:cxn modelId="{F3DD4A00-2B89-4D49-A569-B98E0CEA26E4}" type="presOf" srcId="{44D66323-B048-4AFE-B3A9-D6E459CF8C8F}" destId="{980C0F03-67FB-48B5-B3F6-05AB432D1E48}" srcOrd="0" destOrd="0" presId="urn:microsoft.com/office/officeart/2005/8/layout/radial1"/>
    <dgm:cxn modelId="{DA9EC201-CAFF-4D1C-9227-1CBED1893C95}" srcId="{B3ABDECD-3ECA-4AC8-AD12-B261286F379F}" destId="{0BD28FA4-698A-48B5-92EA-917F071D1836}" srcOrd="0" destOrd="0" parTransId="{7F90464F-8209-4314-9BFA-A557AE47BC69}" sibTransId="{85C4AC94-AF82-4143-8DB7-D8A6EE603D47}"/>
    <dgm:cxn modelId="{DD75F204-8A90-4EC2-9C2E-016A81429BAF}" srcId="{B3ABDECD-3ECA-4AC8-AD12-B261286F379F}" destId="{E3D4DAFC-7D87-45B4-8C36-5A2E8C45C3FA}" srcOrd="2" destOrd="0" parTransId="{17B9375C-C0B2-4DFF-8504-45FD59DDAFEF}" sibTransId="{55F67B4A-0AA4-480F-8A20-D4733A7A0AC7}"/>
    <dgm:cxn modelId="{85D3DA05-FEC0-49F4-ACA9-C6AF09600A1E}" type="presOf" srcId="{D58B1EB0-4A85-4585-B4B7-1761374EB2C1}" destId="{EEF47F27-5F90-47D1-ABAC-9929182830C8}" srcOrd="0" destOrd="0" presId="urn:microsoft.com/office/officeart/2005/8/layout/radial1"/>
    <dgm:cxn modelId="{5346B008-D46B-49C0-97F9-8614B52FF755}" type="presOf" srcId="{0B86E885-6F30-49B0-9502-FD5C41FC0E4B}" destId="{FEF190C2-EAEA-424E-8FEB-C537D2ED5EEC}" srcOrd="0" destOrd="0" presId="urn:microsoft.com/office/officeart/2005/8/layout/radial1"/>
    <dgm:cxn modelId="{E93C9820-9D30-4EE8-8549-71BB243C8A73}" type="presOf" srcId="{0BD28FA4-698A-48B5-92EA-917F071D1836}" destId="{B539789B-E2F8-4922-AB25-68D27C462A3B}" srcOrd="0" destOrd="0" presId="urn:microsoft.com/office/officeart/2005/8/layout/radial1"/>
    <dgm:cxn modelId="{9E202828-BE77-4F36-91D9-F29234EED88D}" type="presOf" srcId="{17B9375C-C0B2-4DFF-8504-45FD59DDAFEF}" destId="{BEE30D79-01AC-4D8F-B4BE-ED1367F00E8D}" srcOrd="1" destOrd="0" presId="urn:microsoft.com/office/officeart/2005/8/layout/radial1"/>
    <dgm:cxn modelId="{0F675639-0462-4417-8CA8-57DDA182E28B}" srcId="{B3ABDECD-3ECA-4AC8-AD12-B261286F379F}" destId="{D58B1EB0-4A85-4585-B4B7-1761374EB2C1}" srcOrd="1" destOrd="0" parTransId="{BBFE5A1D-36A1-48E0-8C30-5D6C896B0D2F}" sibTransId="{18F886D8-C990-4D6A-8D04-0A00A7A3C618}"/>
    <dgm:cxn modelId="{F408A739-50E7-411C-9C60-0DEEB78B48EC}" type="presOf" srcId="{17B9375C-C0B2-4DFF-8504-45FD59DDAFEF}" destId="{C2C79D73-97A4-4A03-966B-18B2101355F3}" srcOrd="0" destOrd="0" presId="urn:microsoft.com/office/officeart/2005/8/layout/radial1"/>
    <dgm:cxn modelId="{AA7BD85F-21EF-49FE-A0C9-95ADA7DCBD43}" type="presOf" srcId="{B3ABDECD-3ECA-4AC8-AD12-B261286F379F}" destId="{E96F7CA5-0B3F-4CD5-8D95-717FBB97687B}" srcOrd="0" destOrd="0" presId="urn:microsoft.com/office/officeart/2005/8/layout/radial1"/>
    <dgm:cxn modelId="{7A8B614A-6D5C-46E5-90FB-FB9119083AB3}" srcId="{D107A2C5-4AA6-4998-948B-DC1E989ABF5F}" destId="{B3ABDECD-3ECA-4AC8-AD12-B261286F379F}" srcOrd="0" destOrd="0" parTransId="{3D9B3FDA-A9CD-4038-9504-3C7F9D35F42C}" sibTransId="{51F2157E-859F-4EEA-A9B9-8EAEDF736327}"/>
    <dgm:cxn modelId="{D95CDC4B-ACED-4A4B-ABD6-661EE1FD9E7C}" type="presOf" srcId="{7F90464F-8209-4314-9BFA-A557AE47BC69}" destId="{18C43CD2-D0F3-42B3-9C0E-75BCFB4733AF}" srcOrd="0" destOrd="0" presId="urn:microsoft.com/office/officeart/2005/8/layout/radial1"/>
    <dgm:cxn modelId="{E52FA950-A00E-4F57-8ED1-F2AF85A6BDF5}" type="presOf" srcId="{D107A2C5-4AA6-4998-948B-DC1E989ABF5F}" destId="{D3657066-E934-4A82-B4DE-2650643AAE59}" srcOrd="0" destOrd="0" presId="urn:microsoft.com/office/officeart/2005/8/layout/radial1"/>
    <dgm:cxn modelId="{8BD39479-597B-40B1-87A7-AB04E7B12ACF}" type="presOf" srcId="{03D78C96-31A3-4B32-97BB-4E7C6DE24BEB}" destId="{B36D4DFD-80E0-4C48-8091-0C2824E4F885}" srcOrd="1" destOrd="0" presId="urn:microsoft.com/office/officeart/2005/8/layout/radial1"/>
    <dgm:cxn modelId="{865EF487-DFE8-44E5-8F37-897D4F2317D0}" type="presOf" srcId="{BBFE5A1D-36A1-48E0-8C30-5D6C896B0D2F}" destId="{A0B499DA-9CEF-4722-ADEA-506C8FA0E63A}" srcOrd="0" destOrd="0" presId="urn:microsoft.com/office/officeart/2005/8/layout/radial1"/>
    <dgm:cxn modelId="{95254688-5254-4DF5-90D6-33847F5FE3BE}" type="presOf" srcId="{2EE52E42-6BC8-45EB-AEEC-F014A5E5EA95}" destId="{9D261AC7-3C95-43B5-8B3A-4B80A01525F0}" srcOrd="0" destOrd="0" presId="urn:microsoft.com/office/officeart/2005/8/layout/radial1"/>
    <dgm:cxn modelId="{BCA6818C-3D27-4EA4-B3E7-59710DCA7B8E}" type="presOf" srcId="{BBFE5A1D-36A1-48E0-8C30-5D6C896B0D2F}" destId="{FA7D8BA5-0E58-4833-8E89-319DFA1465F8}" srcOrd="1" destOrd="0" presId="urn:microsoft.com/office/officeart/2005/8/layout/radial1"/>
    <dgm:cxn modelId="{01DF5F92-76AD-497D-8DE6-520856F5ECB7}" type="presOf" srcId="{03D78C96-31A3-4B32-97BB-4E7C6DE24BEB}" destId="{C8FE7DF4-4074-45F1-B070-6A2EEDFDBC64}" srcOrd="0" destOrd="0" presId="urn:microsoft.com/office/officeart/2005/8/layout/radial1"/>
    <dgm:cxn modelId="{BA99DC94-3E18-41D8-AE30-443964F1BE38}" srcId="{B3ABDECD-3ECA-4AC8-AD12-B261286F379F}" destId="{44D66323-B048-4AFE-B3A9-D6E459CF8C8F}" srcOrd="3" destOrd="0" parTransId="{0B86E885-6F30-49B0-9502-FD5C41FC0E4B}" sibTransId="{52381FAC-37C2-467A-9BBD-B3CD7C71CF4D}"/>
    <dgm:cxn modelId="{6634E39A-4729-4CCA-AFFF-002B7E16A904}" srcId="{B3ABDECD-3ECA-4AC8-AD12-B261286F379F}" destId="{2EE52E42-6BC8-45EB-AEEC-F014A5E5EA95}" srcOrd="5" destOrd="0" parTransId="{E1D3A158-29BE-43AA-A1E9-3BFC9DD9DEE9}" sibTransId="{6FAA796B-3319-42AE-9CCD-D0828C58A677}"/>
    <dgm:cxn modelId="{08D2EC9D-30E4-4E07-BACA-0C00881CCBE2}" srcId="{B3ABDECD-3ECA-4AC8-AD12-B261286F379F}" destId="{091AF727-C7F8-44E0-A0D7-6C0A25D6E4EC}" srcOrd="4" destOrd="0" parTransId="{03D78C96-31A3-4B32-97BB-4E7C6DE24BEB}" sibTransId="{2DFA400D-757A-44D1-A15A-5A90B17C4B08}"/>
    <dgm:cxn modelId="{E030249E-881B-453B-959D-F9F7EA364D4A}" type="presOf" srcId="{E1D3A158-29BE-43AA-A1E9-3BFC9DD9DEE9}" destId="{31F3975F-69E6-458F-9D3B-02C5B3CB1471}" srcOrd="0" destOrd="0" presId="urn:microsoft.com/office/officeart/2005/8/layout/radial1"/>
    <dgm:cxn modelId="{86191BB6-7F34-4835-9883-854EAB53779B}" type="presOf" srcId="{E3D4DAFC-7D87-45B4-8C36-5A2E8C45C3FA}" destId="{6AF15E0D-5BE1-49BC-99B2-98302DF74856}" srcOrd="0" destOrd="0" presId="urn:microsoft.com/office/officeart/2005/8/layout/radial1"/>
    <dgm:cxn modelId="{979B48B6-91FD-4E29-8A69-C6C01E5808D0}" type="presOf" srcId="{E1D3A158-29BE-43AA-A1E9-3BFC9DD9DEE9}" destId="{024420E8-F91C-40F7-9561-67E02F097909}" srcOrd="1" destOrd="0" presId="urn:microsoft.com/office/officeart/2005/8/layout/radial1"/>
    <dgm:cxn modelId="{2638E1C2-18C3-4E29-9FB7-BD71636D34B5}" type="presOf" srcId="{0B86E885-6F30-49B0-9502-FD5C41FC0E4B}" destId="{86590A5A-6290-4CB0-AFD7-7B228C842A1F}" srcOrd="1" destOrd="0" presId="urn:microsoft.com/office/officeart/2005/8/layout/radial1"/>
    <dgm:cxn modelId="{2D6BE8F1-E074-4B9D-A290-E029A1F6A335}" type="presOf" srcId="{091AF727-C7F8-44E0-A0D7-6C0A25D6E4EC}" destId="{C796615F-7D49-4CD2-A970-F838488B1309}" srcOrd="0" destOrd="0" presId="urn:microsoft.com/office/officeart/2005/8/layout/radial1"/>
    <dgm:cxn modelId="{07DE99FD-80F6-4F1A-BFAE-A6A3F5C497AE}" type="presOf" srcId="{7F90464F-8209-4314-9BFA-A557AE47BC69}" destId="{1D667C12-7618-4822-9D9D-C4F60D37046F}" srcOrd="1" destOrd="0" presId="urn:microsoft.com/office/officeart/2005/8/layout/radial1"/>
    <dgm:cxn modelId="{523371CC-AA97-4135-A953-58FFA021AB30}" type="presParOf" srcId="{D3657066-E934-4A82-B4DE-2650643AAE59}" destId="{E96F7CA5-0B3F-4CD5-8D95-717FBB97687B}" srcOrd="0" destOrd="0" presId="urn:microsoft.com/office/officeart/2005/8/layout/radial1"/>
    <dgm:cxn modelId="{525A39B1-18E5-4F9A-B737-817B8F5E36D1}" type="presParOf" srcId="{D3657066-E934-4A82-B4DE-2650643AAE59}" destId="{18C43CD2-D0F3-42B3-9C0E-75BCFB4733AF}" srcOrd="1" destOrd="0" presId="urn:microsoft.com/office/officeart/2005/8/layout/radial1"/>
    <dgm:cxn modelId="{6576E4F8-5478-4EB5-A6A8-BF6EA94AEC21}" type="presParOf" srcId="{18C43CD2-D0F3-42B3-9C0E-75BCFB4733AF}" destId="{1D667C12-7618-4822-9D9D-C4F60D37046F}" srcOrd="0" destOrd="0" presId="urn:microsoft.com/office/officeart/2005/8/layout/radial1"/>
    <dgm:cxn modelId="{50ED8A31-404E-45DA-B14A-38E42D479EE3}" type="presParOf" srcId="{D3657066-E934-4A82-B4DE-2650643AAE59}" destId="{B539789B-E2F8-4922-AB25-68D27C462A3B}" srcOrd="2" destOrd="0" presId="urn:microsoft.com/office/officeart/2005/8/layout/radial1"/>
    <dgm:cxn modelId="{C4312997-689D-42CB-A8CF-A95721DABD43}" type="presParOf" srcId="{D3657066-E934-4A82-B4DE-2650643AAE59}" destId="{A0B499DA-9CEF-4722-ADEA-506C8FA0E63A}" srcOrd="3" destOrd="0" presId="urn:microsoft.com/office/officeart/2005/8/layout/radial1"/>
    <dgm:cxn modelId="{430EF1F5-ED58-4423-AB9E-35D74644986A}" type="presParOf" srcId="{A0B499DA-9CEF-4722-ADEA-506C8FA0E63A}" destId="{FA7D8BA5-0E58-4833-8E89-319DFA1465F8}" srcOrd="0" destOrd="0" presId="urn:microsoft.com/office/officeart/2005/8/layout/radial1"/>
    <dgm:cxn modelId="{15D8A341-E6BE-4F3E-AB68-0649F79E1EC1}" type="presParOf" srcId="{D3657066-E934-4A82-B4DE-2650643AAE59}" destId="{EEF47F27-5F90-47D1-ABAC-9929182830C8}" srcOrd="4" destOrd="0" presId="urn:microsoft.com/office/officeart/2005/8/layout/radial1"/>
    <dgm:cxn modelId="{2FB73651-7B5A-4B0C-8737-4A8FC5A35FAA}" type="presParOf" srcId="{D3657066-E934-4A82-B4DE-2650643AAE59}" destId="{C2C79D73-97A4-4A03-966B-18B2101355F3}" srcOrd="5" destOrd="0" presId="urn:microsoft.com/office/officeart/2005/8/layout/radial1"/>
    <dgm:cxn modelId="{EC90F0DD-E8BF-4443-B414-BD429CEDF13B}" type="presParOf" srcId="{C2C79D73-97A4-4A03-966B-18B2101355F3}" destId="{BEE30D79-01AC-4D8F-B4BE-ED1367F00E8D}" srcOrd="0" destOrd="0" presId="urn:microsoft.com/office/officeart/2005/8/layout/radial1"/>
    <dgm:cxn modelId="{F251EA37-14BA-4BD5-A56C-ABE5B272094B}" type="presParOf" srcId="{D3657066-E934-4A82-B4DE-2650643AAE59}" destId="{6AF15E0D-5BE1-49BC-99B2-98302DF74856}" srcOrd="6" destOrd="0" presId="urn:microsoft.com/office/officeart/2005/8/layout/radial1"/>
    <dgm:cxn modelId="{8B5BADA0-4626-428F-B7A0-E1A82E8D0BEC}" type="presParOf" srcId="{D3657066-E934-4A82-B4DE-2650643AAE59}" destId="{FEF190C2-EAEA-424E-8FEB-C537D2ED5EEC}" srcOrd="7" destOrd="0" presId="urn:microsoft.com/office/officeart/2005/8/layout/radial1"/>
    <dgm:cxn modelId="{1552C3FF-1ADB-4E38-B0DF-21F734C721A8}" type="presParOf" srcId="{FEF190C2-EAEA-424E-8FEB-C537D2ED5EEC}" destId="{86590A5A-6290-4CB0-AFD7-7B228C842A1F}" srcOrd="0" destOrd="0" presId="urn:microsoft.com/office/officeart/2005/8/layout/radial1"/>
    <dgm:cxn modelId="{B4EDACA1-3C25-4420-8AF5-F8B652F9C734}" type="presParOf" srcId="{D3657066-E934-4A82-B4DE-2650643AAE59}" destId="{980C0F03-67FB-48B5-B3F6-05AB432D1E48}" srcOrd="8" destOrd="0" presId="urn:microsoft.com/office/officeart/2005/8/layout/radial1"/>
    <dgm:cxn modelId="{1DDD8C20-1CEB-4617-991A-42227EBBD0DF}" type="presParOf" srcId="{D3657066-E934-4A82-B4DE-2650643AAE59}" destId="{C8FE7DF4-4074-45F1-B070-6A2EEDFDBC64}" srcOrd="9" destOrd="0" presId="urn:microsoft.com/office/officeart/2005/8/layout/radial1"/>
    <dgm:cxn modelId="{D9D3E31A-BE5B-44EB-99F5-A0255E0261B3}" type="presParOf" srcId="{C8FE7DF4-4074-45F1-B070-6A2EEDFDBC64}" destId="{B36D4DFD-80E0-4C48-8091-0C2824E4F885}" srcOrd="0" destOrd="0" presId="urn:microsoft.com/office/officeart/2005/8/layout/radial1"/>
    <dgm:cxn modelId="{EDEBB309-881F-4731-AD3D-A7AE8B9FB3F7}" type="presParOf" srcId="{D3657066-E934-4A82-B4DE-2650643AAE59}" destId="{C796615F-7D49-4CD2-A970-F838488B1309}" srcOrd="10" destOrd="0" presId="urn:microsoft.com/office/officeart/2005/8/layout/radial1"/>
    <dgm:cxn modelId="{A0538B20-0A18-4D14-B78F-FFEE8B64D682}" type="presParOf" srcId="{D3657066-E934-4A82-B4DE-2650643AAE59}" destId="{31F3975F-69E6-458F-9D3B-02C5B3CB1471}" srcOrd="11" destOrd="0" presId="urn:microsoft.com/office/officeart/2005/8/layout/radial1"/>
    <dgm:cxn modelId="{F8863B69-A286-4E2B-9874-DABE16162FF1}" type="presParOf" srcId="{31F3975F-69E6-458F-9D3B-02C5B3CB1471}" destId="{024420E8-F91C-40F7-9561-67E02F097909}" srcOrd="0" destOrd="0" presId="urn:microsoft.com/office/officeart/2005/8/layout/radial1"/>
    <dgm:cxn modelId="{C67FB4D4-73F9-4B1C-B62E-3DAC223A8599}" type="presParOf" srcId="{D3657066-E934-4A82-B4DE-2650643AAE59}" destId="{9D261AC7-3C95-43B5-8B3A-4B80A01525F0}"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57BD10C-6CA3-4194-A699-D3C51DF7A981}"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US"/>
        </a:p>
      </dgm:t>
    </dgm:pt>
    <dgm:pt modelId="{DBC64B75-4A12-48C4-BCAD-2E6D2FB5A785}">
      <dgm:prSet phldrT="[Text]"/>
      <dgm:spPr/>
      <dgm:t>
        <a:bodyPr/>
        <a:lstStyle/>
        <a:p>
          <a:r>
            <a:rPr lang="en-US" dirty="0">
              <a:latin typeface="+mj-lt"/>
            </a:rPr>
            <a:t>Query Store Regressed Queries</a:t>
          </a:r>
        </a:p>
      </dgm:t>
    </dgm:pt>
    <dgm:pt modelId="{51FFCD70-53BE-48CE-8415-B7554B471BA8}" type="parTrans" cxnId="{364D65B4-26AB-4C87-BFF6-914DFA68A762}">
      <dgm:prSet/>
      <dgm:spPr/>
      <dgm:t>
        <a:bodyPr/>
        <a:lstStyle/>
        <a:p>
          <a:endParaRPr lang="en-US">
            <a:latin typeface="+mj-lt"/>
          </a:endParaRPr>
        </a:p>
      </dgm:t>
    </dgm:pt>
    <dgm:pt modelId="{9E3DCBED-B77A-4176-80FE-752762571BF7}" type="sibTrans" cxnId="{364D65B4-26AB-4C87-BFF6-914DFA68A762}">
      <dgm:prSet/>
      <dgm:spPr/>
      <dgm:t>
        <a:bodyPr/>
        <a:lstStyle/>
        <a:p>
          <a:endParaRPr lang="en-US">
            <a:latin typeface="+mj-lt"/>
          </a:endParaRPr>
        </a:p>
      </dgm:t>
    </dgm:pt>
    <dgm:pt modelId="{9D2ECE4A-6A44-4206-8F0C-1A32ADF87C39}">
      <dgm:prSet phldrT="[Text]"/>
      <dgm:spPr/>
      <dgm:t>
        <a:bodyPr/>
        <a:lstStyle/>
        <a:p>
          <a:r>
            <a:rPr lang="en-US" dirty="0">
              <a:latin typeface="+mj-lt"/>
            </a:rPr>
            <a:t>Analysis and Recommendations</a:t>
          </a:r>
        </a:p>
      </dgm:t>
    </dgm:pt>
    <dgm:pt modelId="{E716AD34-10EF-4990-9338-2EF94402E0E4}" type="parTrans" cxnId="{ED6A6824-7A3E-4088-8F6E-97443936F473}">
      <dgm:prSet/>
      <dgm:spPr/>
      <dgm:t>
        <a:bodyPr/>
        <a:lstStyle/>
        <a:p>
          <a:endParaRPr lang="en-US">
            <a:latin typeface="+mj-lt"/>
          </a:endParaRPr>
        </a:p>
      </dgm:t>
    </dgm:pt>
    <dgm:pt modelId="{579BCF45-C730-4202-9DC4-EC76CE2FFCAF}" type="sibTrans" cxnId="{ED6A6824-7A3E-4088-8F6E-97443936F473}">
      <dgm:prSet/>
      <dgm:spPr/>
      <dgm:t>
        <a:bodyPr/>
        <a:lstStyle/>
        <a:p>
          <a:endParaRPr lang="en-US">
            <a:latin typeface="+mj-lt"/>
          </a:endParaRPr>
        </a:p>
      </dgm:t>
    </dgm:pt>
    <dgm:pt modelId="{7EC5BC73-BE21-449B-B011-5C233E3CE902}">
      <dgm:prSet phldrT="[Text]" custT="1"/>
      <dgm:spPr/>
      <dgm:t>
        <a:bodyPr/>
        <a:lstStyle/>
        <a:p>
          <a:r>
            <a:rPr lang="en-US" sz="1400" b="0" i="0" u="none" dirty="0">
              <a:latin typeface="+mj-lt"/>
            </a:rPr>
            <a:t>Correlation vs Independence</a:t>
          </a:r>
          <a:br>
            <a:rPr lang="en-US" sz="1400" b="0" i="0" u="none" dirty="0">
              <a:latin typeface="+mj-lt"/>
            </a:rPr>
          </a:br>
          <a:r>
            <a:rPr lang="en-US" sz="1400" b="0" i="0" u="none" dirty="0">
              <a:latin typeface="+mj-lt"/>
            </a:rPr>
            <a:t>‘ASSUME_MIN_SELECTIVITY_FOR_FILTER_ESTIMATES'</a:t>
          </a:r>
          <a:endParaRPr lang="en-US" sz="1400" dirty="0">
            <a:latin typeface="+mj-lt"/>
          </a:endParaRPr>
        </a:p>
      </dgm:t>
    </dgm:pt>
    <dgm:pt modelId="{D412780E-3DF5-41E7-9717-7BD9324713D0}" type="parTrans" cxnId="{57CB6BE2-D770-458E-90B8-C94364C30929}">
      <dgm:prSet/>
      <dgm:spPr/>
      <dgm:t>
        <a:bodyPr/>
        <a:lstStyle/>
        <a:p>
          <a:endParaRPr lang="en-US">
            <a:latin typeface="+mj-lt"/>
          </a:endParaRPr>
        </a:p>
      </dgm:t>
    </dgm:pt>
    <dgm:pt modelId="{F78D5204-AA31-47E5-8CAB-B01688F65813}" type="sibTrans" cxnId="{57CB6BE2-D770-458E-90B8-C94364C30929}">
      <dgm:prSet/>
      <dgm:spPr/>
      <dgm:t>
        <a:bodyPr/>
        <a:lstStyle/>
        <a:p>
          <a:endParaRPr lang="en-US">
            <a:latin typeface="+mj-lt"/>
          </a:endParaRPr>
        </a:p>
      </dgm:t>
    </dgm:pt>
    <dgm:pt modelId="{DD0F272B-D3C0-46DD-A791-7373242386F7}">
      <dgm:prSet phldrT="[Text]"/>
      <dgm:spPr/>
      <dgm:t>
        <a:bodyPr/>
        <a:lstStyle/>
        <a:p>
          <a:r>
            <a:rPr lang="en-US" dirty="0">
              <a:latin typeface="+mj-lt"/>
            </a:rPr>
            <a:t>Deployment via Plan Guide</a:t>
          </a:r>
        </a:p>
      </dgm:t>
    </dgm:pt>
    <dgm:pt modelId="{35BA0237-9BD9-4717-B061-C920F4775651}" type="parTrans" cxnId="{2C7EAB25-E13E-431E-876C-8BF84CFA012F}">
      <dgm:prSet/>
      <dgm:spPr/>
      <dgm:t>
        <a:bodyPr/>
        <a:lstStyle/>
        <a:p>
          <a:endParaRPr lang="en-US">
            <a:latin typeface="+mj-lt"/>
          </a:endParaRPr>
        </a:p>
      </dgm:t>
    </dgm:pt>
    <dgm:pt modelId="{6806F19F-3076-47E3-885A-879657C7232C}" type="sibTrans" cxnId="{2C7EAB25-E13E-431E-876C-8BF84CFA012F}">
      <dgm:prSet/>
      <dgm:spPr/>
      <dgm:t>
        <a:bodyPr/>
        <a:lstStyle/>
        <a:p>
          <a:endParaRPr lang="en-US">
            <a:latin typeface="+mj-lt"/>
          </a:endParaRPr>
        </a:p>
      </dgm:t>
    </dgm:pt>
    <dgm:pt modelId="{43C255C2-AC45-45AF-8CE5-60F6791DBF06}">
      <dgm:prSet phldrT="[Text]" custT="1"/>
      <dgm:spPr/>
      <dgm:t>
        <a:bodyPr/>
        <a:lstStyle/>
        <a:p>
          <a:r>
            <a:rPr lang="en-US" sz="1400" dirty="0">
              <a:latin typeface="+mj-lt"/>
            </a:rPr>
            <a:t>As a last resort, full-fledge use of CE70 is also considered, when all else doesn’t yield desired results.</a:t>
          </a:r>
        </a:p>
      </dgm:t>
    </dgm:pt>
    <dgm:pt modelId="{F99CCD22-7FF2-4130-A8C2-AF890AE181AF}" type="parTrans" cxnId="{BE58443F-4663-4540-B018-4662A5E515D0}">
      <dgm:prSet/>
      <dgm:spPr/>
      <dgm:t>
        <a:bodyPr/>
        <a:lstStyle/>
        <a:p>
          <a:endParaRPr lang="en-US">
            <a:latin typeface="+mj-lt"/>
          </a:endParaRPr>
        </a:p>
      </dgm:t>
    </dgm:pt>
    <dgm:pt modelId="{F4503C3C-C45A-44C7-BEB9-69EFC5CAECAD}" type="sibTrans" cxnId="{BE58443F-4663-4540-B018-4662A5E515D0}">
      <dgm:prSet/>
      <dgm:spPr/>
      <dgm:t>
        <a:bodyPr/>
        <a:lstStyle/>
        <a:p>
          <a:endParaRPr lang="en-US">
            <a:latin typeface="+mj-lt"/>
          </a:endParaRPr>
        </a:p>
      </dgm:t>
    </dgm:pt>
    <dgm:pt modelId="{C788117F-DEEE-463B-B858-4A79E5197AFA}">
      <dgm:prSet custT="1"/>
      <dgm:spPr/>
      <dgm:t>
        <a:bodyPr/>
        <a:lstStyle/>
        <a:p>
          <a:pPr>
            <a:buFont typeface="Arial" panose="020B0604020202020204" pitchFamily="34" charset="0"/>
            <a:buChar char="•"/>
          </a:pPr>
          <a:r>
            <a:rPr lang="en-US" sz="1400" b="0" i="0" u="none" dirty="0">
              <a:latin typeface="+mj-lt"/>
            </a:rPr>
            <a:t>Simple vs Base Join Containment</a:t>
          </a:r>
          <a:br>
            <a:rPr lang="en-US" sz="1400" b="0" i="0" u="none" dirty="0">
              <a:latin typeface="+mj-lt"/>
            </a:rPr>
          </a:br>
          <a:r>
            <a:rPr lang="en-US" sz="1400" b="0" i="0" u="none" dirty="0">
              <a:latin typeface="+mj-lt"/>
            </a:rPr>
            <a:t>'ASSUME_JOIN_PREDICATE_DEPENDS_ON_FILTERS'</a:t>
          </a:r>
        </a:p>
      </dgm:t>
    </dgm:pt>
    <dgm:pt modelId="{005EB7C5-7D9E-42A1-B005-F4E17D1CA303}" type="parTrans" cxnId="{2C395393-6652-4EE6-A82B-0770D532EE3B}">
      <dgm:prSet/>
      <dgm:spPr/>
      <dgm:t>
        <a:bodyPr/>
        <a:lstStyle/>
        <a:p>
          <a:endParaRPr lang="en-US">
            <a:latin typeface="+mj-lt"/>
          </a:endParaRPr>
        </a:p>
      </dgm:t>
    </dgm:pt>
    <dgm:pt modelId="{296F1BAE-DFB3-4A0F-97F1-AA0A0F1BEE3A}" type="sibTrans" cxnId="{2C395393-6652-4EE6-A82B-0770D532EE3B}">
      <dgm:prSet/>
      <dgm:spPr/>
      <dgm:t>
        <a:bodyPr/>
        <a:lstStyle/>
        <a:p>
          <a:endParaRPr lang="en-US">
            <a:latin typeface="+mj-lt"/>
          </a:endParaRPr>
        </a:p>
      </dgm:t>
    </dgm:pt>
    <dgm:pt modelId="{BA478226-C82C-4CBC-B5B1-E1F084265691}">
      <dgm:prSet custT="1"/>
      <dgm:spPr/>
      <dgm:t>
        <a:bodyPr/>
        <a:lstStyle/>
        <a:p>
          <a:r>
            <a:rPr lang="en-US" sz="1400" dirty="0">
              <a:latin typeface="+mj-lt"/>
            </a:rPr>
            <a:t>TVF fixed estimation of 100 rows vs 1 row ‘QUERYTRACEON 9488’</a:t>
          </a:r>
        </a:p>
      </dgm:t>
    </dgm:pt>
    <dgm:pt modelId="{8551D0F3-75A6-4CC9-BBA4-275B3B510CFC}" type="parTrans" cxnId="{9A0373BE-A9FB-4122-B542-56DF236BF09E}">
      <dgm:prSet/>
      <dgm:spPr/>
      <dgm:t>
        <a:bodyPr/>
        <a:lstStyle/>
        <a:p>
          <a:endParaRPr lang="en-US">
            <a:latin typeface="+mj-lt"/>
          </a:endParaRPr>
        </a:p>
      </dgm:t>
    </dgm:pt>
    <dgm:pt modelId="{D248AADC-4956-4925-BD77-D20185AD5E5D}" type="sibTrans" cxnId="{9A0373BE-A9FB-4122-B542-56DF236BF09E}">
      <dgm:prSet/>
      <dgm:spPr/>
      <dgm:t>
        <a:bodyPr/>
        <a:lstStyle/>
        <a:p>
          <a:endParaRPr lang="en-US">
            <a:latin typeface="+mj-lt"/>
          </a:endParaRPr>
        </a:p>
      </dgm:t>
    </dgm:pt>
    <dgm:pt modelId="{1471A851-985F-41D3-A6A1-8AEE05602EF4}" type="pres">
      <dgm:prSet presAssocID="{A57BD10C-6CA3-4194-A699-D3C51DF7A981}" presName="Name0" presStyleCnt="0">
        <dgm:presLayoutVars>
          <dgm:dir/>
          <dgm:animOne val="branch"/>
          <dgm:animLvl val="lvl"/>
        </dgm:presLayoutVars>
      </dgm:prSet>
      <dgm:spPr/>
    </dgm:pt>
    <dgm:pt modelId="{5D6DFD5C-6543-40CF-ABC9-5D499BB05148}" type="pres">
      <dgm:prSet presAssocID="{DBC64B75-4A12-48C4-BCAD-2E6D2FB5A785}" presName="chaos" presStyleCnt="0"/>
      <dgm:spPr/>
    </dgm:pt>
    <dgm:pt modelId="{67F870D3-9415-4B68-AF26-127C978E629B}" type="pres">
      <dgm:prSet presAssocID="{DBC64B75-4A12-48C4-BCAD-2E6D2FB5A785}" presName="parTx1" presStyleLbl="revTx" presStyleIdx="0" presStyleCnt="3"/>
      <dgm:spPr/>
    </dgm:pt>
    <dgm:pt modelId="{AB63EB6C-C217-4C0B-A201-7E837B6051D1}" type="pres">
      <dgm:prSet presAssocID="{DBC64B75-4A12-48C4-BCAD-2E6D2FB5A785}" presName="c1" presStyleLbl="node1" presStyleIdx="0" presStyleCnt="19"/>
      <dgm:spPr/>
    </dgm:pt>
    <dgm:pt modelId="{BCD1FDFC-29E7-4C7D-8118-61ACB6B776BA}" type="pres">
      <dgm:prSet presAssocID="{DBC64B75-4A12-48C4-BCAD-2E6D2FB5A785}" presName="c2" presStyleLbl="node1" presStyleIdx="1" presStyleCnt="19"/>
      <dgm:spPr/>
    </dgm:pt>
    <dgm:pt modelId="{E64EB443-A99F-445D-8B02-5F64FDA6398C}" type="pres">
      <dgm:prSet presAssocID="{DBC64B75-4A12-48C4-BCAD-2E6D2FB5A785}" presName="c3" presStyleLbl="node1" presStyleIdx="2" presStyleCnt="19"/>
      <dgm:spPr/>
    </dgm:pt>
    <dgm:pt modelId="{FAB3C5A8-ACC5-4A7A-B386-AB854ACD43EE}" type="pres">
      <dgm:prSet presAssocID="{DBC64B75-4A12-48C4-BCAD-2E6D2FB5A785}" presName="c4" presStyleLbl="node1" presStyleIdx="3" presStyleCnt="19"/>
      <dgm:spPr/>
    </dgm:pt>
    <dgm:pt modelId="{5EA725A9-B753-46C1-99EA-8D790709A611}" type="pres">
      <dgm:prSet presAssocID="{DBC64B75-4A12-48C4-BCAD-2E6D2FB5A785}" presName="c5" presStyleLbl="node1" presStyleIdx="4" presStyleCnt="19"/>
      <dgm:spPr/>
    </dgm:pt>
    <dgm:pt modelId="{6EE722A5-12FB-4993-92AF-F4B440A4072B}" type="pres">
      <dgm:prSet presAssocID="{DBC64B75-4A12-48C4-BCAD-2E6D2FB5A785}" presName="c6" presStyleLbl="node1" presStyleIdx="5" presStyleCnt="19"/>
      <dgm:spPr/>
    </dgm:pt>
    <dgm:pt modelId="{60151DF4-641F-4DF1-A99A-F6E9979EAEE7}" type="pres">
      <dgm:prSet presAssocID="{DBC64B75-4A12-48C4-BCAD-2E6D2FB5A785}" presName="c7" presStyleLbl="node1" presStyleIdx="6" presStyleCnt="19"/>
      <dgm:spPr/>
    </dgm:pt>
    <dgm:pt modelId="{DB9A0FCD-5DC5-4EB5-927B-0307A76C0EA5}" type="pres">
      <dgm:prSet presAssocID="{DBC64B75-4A12-48C4-BCAD-2E6D2FB5A785}" presName="c8" presStyleLbl="node1" presStyleIdx="7" presStyleCnt="19"/>
      <dgm:spPr/>
    </dgm:pt>
    <dgm:pt modelId="{C937E303-A056-470C-8BA3-CB05F9E8DAF7}" type="pres">
      <dgm:prSet presAssocID="{DBC64B75-4A12-48C4-BCAD-2E6D2FB5A785}" presName="c9" presStyleLbl="node1" presStyleIdx="8" presStyleCnt="19"/>
      <dgm:spPr/>
    </dgm:pt>
    <dgm:pt modelId="{BFDDF9BE-7AAC-4DF0-AC27-8596EF967DC0}" type="pres">
      <dgm:prSet presAssocID="{DBC64B75-4A12-48C4-BCAD-2E6D2FB5A785}" presName="c10" presStyleLbl="node1" presStyleIdx="9" presStyleCnt="19"/>
      <dgm:spPr/>
    </dgm:pt>
    <dgm:pt modelId="{7AD78823-3F62-458B-BBD8-642391CF6EB6}" type="pres">
      <dgm:prSet presAssocID="{DBC64B75-4A12-48C4-BCAD-2E6D2FB5A785}" presName="c11" presStyleLbl="node1" presStyleIdx="10" presStyleCnt="19"/>
      <dgm:spPr/>
    </dgm:pt>
    <dgm:pt modelId="{3FB6B519-E20A-407A-926E-A3F175CD4622}" type="pres">
      <dgm:prSet presAssocID="{DBC64B75-4A12-48C4-BCAD-2E6D2FB5A785}" presName="c12" presStyleLbl="node1" presStyleIdx="11" presStyleCnt="19"/>
      <dgm:spPr/>
    </dgm:pt>
    <dgm:pt modelId="{86A269C0-0D02-460D-9501-C007C80FA868}" type="pres">
      <dgm:prSet presAssocID="{DBC64B75-4A12-48C4-BCAD-2E6D2FB5A785}" presName="c13" presStyleLbl="node1" presStyleIdx="12" presStyleCnt="19"/>
      <dgm:spPr/>
    </dgm:pt>
    <dgm:pt modelId="{F9903A1E-118F-4929-82E0-1A512EB8EE42}" type="pres">
      <dgm:prSet presAssocID="{DBC64B75-4A12-48C4-BCAD-2E6D2FB5A785}" presName="c14" presStyleLbl="node1" presStyleIdx="13" presStyleCnt="19"/>
      <dgm:spPr/>
    </dgm:pt>
    <dgm:pt modelId="{B89C2895-C21D-4533-A6EF-BC9DCC12AB28}" type="pres">
      <dgm:prSet presAssocID="{DBC64B75-4A12-48C4-BCAD-2E6D2FB5A785}" presName="c15" presStyleLbl="node1" presStyleIdx="14" presStyleCnt="19"/>
      <dgm:spPr/>
    </dgm:pt>
    <dgm:pt modelId="{8ADD1ECA-D4D8-4167-BE7B-9921ED77E8DE}" type="pres">
      <dgm:prSet presAssocID="{DBC64B75-4A12-48C4-BCAD-2E6D2FB5A785}" presName="c16" presStyleLbl="node1" presStyleIdx="15" presStyleCnt="19"/>
      <dgm:spPr/>
    </dgm:pt>
    <dgm:pt modelId="{589D0615-B2A9-412D-A6E5-0E74EF8CB940}" type="pres">
      <dgm:prSet presAssocID="{DBC64B75-4A12-48C4-BCAD-2E6D2FB5A785}" presName="c17" presStyleLbl="node1" presStyleIdx="16" presStyleCnt="19"/>
      <dgm:spPr/>
    </dgm:pt>
    <dgm:pt modelId="{50C640B1-2349-48C8-9635-C883549C1A24}" type="pres">
      <dgm:prSet presAssocID="{DBC64B75-4A12-48C4-BCAD-2E6D2FB5A785}" presName="c18" presStyleLbl="node1" presStyleIdx="17" presStyleCnt="19"/>
      <dgm:spPr/>
    </dgm:pt>
    <dgm:pt modelId="{0E7BB145-1B87-4FDA-8B91-B59109E0E76F}" type="pres">
      <dgm:prSet presAssocID="{9E3DCBED-B77A-4176-80FE-752762571BF7}" presName="chevronComposite1" presStyleCnt="0"/>
      <dgm:spPr/>
    </dgm:pt>
    <dgm:pt modelId="{C074E8A3-D5A3-417B-A70A-267C824FCFB5}" type="pres">
      <dgm:prSet presAssocID="{9E3DCBED-B77A-4176-80FE-752762571BF7}" presName="chevron1" presStyleLbl="sibTrans2D1" presStyleIdx="0" presStyleCnt="2"/>
      <dgm:spPr/>
    </dgm:pt>
    <dgm:pt modelId="{772C2895-249D-49C5-BD88-7DEB1CA257A0}" type="pres">
      <dgm:prSet presAssocID="{9E3DCBED-B77A-4176-80FE-752762571BF7}" presName="spChevron1" presStyleCnt="0"/>
      <dgm:spPr/>
    </dgm:pt>
    <dgm:pt modelId="{A8B261DE-C708-409D-8C59-0052CDD7FA18}" type="pres">
      <dgm:prSet presAssocID="{9D2ECE4A-6A44-4206-8F0C-1A32ADF87C39}" presName="middle" presStyleCnt="0"/>
      <dgm:spPr/>
    </dgm:pt>
    <dgm:pt modelId="{D9D968C9-BE24-48A6-A000-72AFD1A0C88A}" type="pres">
      <dgm:prSet presAssocID="{9D2ECE4A-6A44-4206-8F0C-1A32ADF87C39}" presName="parTxMid" presStyleLbl="revTx" presStyleIdx="1" presStyleCnt="3"/>
      <dgm:spPr/>
    </dgm:pt>
    <dgm:pt modelId="{B10EC8F5-BABD-41E6-B346-69FBBD5CB69F}" type="pres">
      <dgm:prSet presAssocID="{9D2ECE4A-6A44-4206-8F0C-1A32ADF87C39}" presName="desTxMid" presStyleLbl="revTx" presStyleIdx="2" presStyleCnt="3" custScaleX="177135" custScaleY="131394" custLinFactNeighborX="-8190" custLinFactNeighborY="-32055">
        <dgm:presLayoutVars>
          <dgm:bulletEnabled val="1"/>
        </dgm:presLayoutVars>
      </dgm:prSet>
      <dgm:spPr/>
    </dgm:pt>
    <dgm:pt modelId="{8279CB3A-4081-4C97-BD8C-4CBB7FB63CD7}" type="pres">
      <dgm:prSet presAssocID="{9D2ECE4A-6A44-4206-8F0C-1A32ADF87C39}" presName="spMid" presStyleCnt="0"/>
      <dgm:spPr/>
    </dgm:pt>
    <dgm:pt modelId="{7DC3EE40-AF0D-4682-BB8A-DF6CDA6F1AB6}" type="pres">
      <dgm:prSet presAssocID="{579BCF45-C730-4202-9DC4-EC76CE2FFCAF}" presName="chevronComposite1" presStyleCnt="0"/>
      <dgm:spPr/>
    </dgm:pt>
    <dgm:pt modelId="{93977A7B-2142-4B2D-9F13-F21AF686AFC5}" type="pres">
      <dgm:prSet presAssocID="{579BCF45-C730-4202-9DC4-EC76CE2FFCAF}" presName="chevron1" presStyleLbl="sibTrans2D1" presStyleIdx="1" presStyleCnt="2"/>
      <dgm:spPr/>
    </dgm:pt>
    <dgm:pt modelId="{C3183D3F-30D3-4FC4-8BFF-D4035633C650}" type="pres">
      <dgm:prSet presAssocID="{579BCF45-C730-4202-9DC4-EC76CE2FFCAF}" presName="spChevron1" presStyleCnt="0"/>
      <dgm:spPr/>
    </dgm:pt>
    <dgm:pt modelId="{4B738DAB-C847-4DED-91EF-D8FABB722479}" type="pres">
      <dgm:prSet presAssocID="{DD0F272B-D3C0-46DD-A791-7373242386F7}" presName="last" presStyleCnt="0"/>
      <dgm:spPr/>
    </dgm:pt>
    <dgm:pt modelId="{A0E1E910-FAC6-48BC-986F-F28A82D63CD6}" type="pres">
      <dgm:prSet presAssocID="{DD0F272B-D3C0-46DD-A791-7373242386F7}" presName="circleTx" presStyleLbl="node1" presStyleIdx="18" presStyleCnt="19"/>
      <dgm:spPr/>
    </dgm:pt>
    <dgm:pt modelId="{5830F34E-F228-4692-B0AD-FC78FAD921FF}" type="pres">
      <dgm:prSet presAssocID="{DD0F272B-D3C0-46DD-A791-7373242386F7}" presName="spN" presStyleCnt="0"/>
      <dgm:spPr/>
    </dgm:pt>
  </dgm:ptLst>
  <dgm:cxnLst>
    <dgm:cxn modelId="{01123113-7C30-4B82-A003-B956F7CACB54}" type="presOf" srcId="{A57BD10C-6CA3-4194-A699-D3C51DF7A981}" destId="{1471A851-985F-41D3-A6A1-8AEE05602EF4}" srcOrd="0" destOrd="0" presId="urn:microsoft.com/office/officeart/2009/3/layout/RandomtoResultProcess"/>
    <dgm:cxn modelId="{E673781A-41B1-4A83-8B0C-FC74DBB8A002}" type="presOf" srcId="{DD0F272B-D3C0-46DD-A791-7373242386F7}" destId="{A0E1E910-FAC6-48BC-986F-F28A82D63CD6}" srcOrd="0" destOrd="0" presId="urn:microsoft.com/office/officeart/2009/3/layout/RandomtoResultProcess"/>
    <dgm:cxn modelId="{ED6A6824-7A3E-4088-8F6E-97443936F473}" srcId="{A57BD10C-6CA3-4194-A699-D3C51DF7A981}" destId="{9D2ECE4A-6A44-4206-8F0C-1A32ADF87C39}" srcOrd="1" destOrd="0" parTransId="{E716AD34-10EF-4990-9338-2EF94402E0E4}" sibTransId="{579BCF45-C730-4202-9DC4-EC76CE2FFCAF}"/>
    <dgm:cxn modelId="{2C7EAB25-E13E-431E-876C-8BF84CFA012F}" srcId="{A57BD10C-6CA3-4194-A699-D3C51DF7A981}" destId="{DD0F272B-D3C0-46DD-A791-7373242386F7}" srcOrd="2" destOrd="0" parTransId="{35BA0237-9BD9-4717-B061-C920F4775651}" sibTransId="{6806F19F-3076-47E3-885A-879657C7232C}"/>
    <dgm:cxn modelId="{49151A30-06D8-4062-965D-D5A40EAE973E}" type="presOf" srcId="{9D2ECE4A-6A44-4206-8F0C-1A32ADF87C39}" destId="{D9D968C9-BE24-48A6-A000-72AFD1A0C88A}" srcOrd="0" destOrd="0" presId="urn:microsoft.com/office/officeart/2009/3/layout/RandomtoResultProcess"/>
    <dgm:cxn modelId="{BE58443F-4663-4540-B018-4662A5E515D0}" srcId="{9D2ECE4A-6A44-4206-8F0C-1A32ADF87C39}" destId="{43C255C2-AC45-45AF-8CE5-60F6791DBF06}" srcOrd="3" destOrd="0" parTransId="{F99CCD22-7FF2-4130-A8C2-AF890AE181AF}" sibTransId="{F4503C3C-C45A-44C7-BEB9-69EFC5CAECAD}"/>
    <dgm:cxn modelId="{2FDEB15B-6946-4B43-900C-2AE56C33094F}" type="presOf" srcId="{7EC5BC73-BE21-449B-B011-5C233E3CE902}" destId="{B10EC8F5-BABD-41E6-B346-69FBBD5CB69F}" srcOrd="0" destOrd="0" presId="urn:microsoft.com/office/officeart/2009/3/layout/RandomtoResultProcess"/>
    <dgm:cxn modelId="{B1208B68-05E5-41D0-894B-E42F0F525F42}" type="presOf" srcId="{BA478226-C82C-4CBC-B5B1-E1F084265691}" destId="{B10EC8F5-BABD-41E6-B346-69FBBD5CB69F}" srcOrd="0" destOrd="2" presId="urn:microsoft.com/office/officeart/2009/3/layout/RandomtoResultProcess"/>
    <dgm:cxn modelId="{39A2046B-927D-46F7-9AC4-57099174CAC1}" type="presOf" srcId="{43C255C2-AC45-45AF-8CE5-60F6791DBF06}" destId="{B10EC8F5-BABD-41E6-B346-69FBBD5CB69F}" srcOrd="0" destOrd="3" presId="urn:microsoft.com/office/officeart/2009/3/layout/RandomtoResultProcess"/>
    <dgm:cxn modelId="{2C395393-6652-4EE6-A82B-0770D532EE3B}" srcId="{9D2ECE4A-6A44-4206-8F0C-1A32ADF87C39}" destId="{C788117F-DEEE-463B-B858-4A79E5197AFA}" srcOrd="1" destOrd="0" parTransId="{005EB7C5-7D9E-42A1-B005-F4E17D1CA303}" sibTransId="{296F1BAE-DFB3-4A0F-97F1-AA0A0F1BEE3A}"/>
    <dgm:cxn modelId="{364D65B4-26AB-4C87-BFF6-914DFA68A762}" srcId="{A57BD10C-6CA3-4194-A699-D3C51DF7A981}" destId="{DBC64B75-4A12-48C4-BCAD-2E6D2FB5A785}" srcOrd="0" destOrd="0" parTransId="{51FFCD70-53BE-48CE-8415-B7554B471BA8}" sibTransId="{9E3DCBED-B77A-4176-80FE-752762571BF7}"/>
    <dgm:cxn modelId="{9A0373BE-A9FB-4122-B542-56DF236BF09E}" srcId="{9D2ECE4A-6A44-4206-8F0C-1A32ADF87C39}" destId="{BA478226-C82C-4CBC-B5B1-E1F084265691}" srcOrd="2" destOrd="0" parTransId="{8551D0F3-75A6-4CC9-BBA4-275B3B510CFC}" sibTransId="{D248AADC-4956-4925-BD77-D20185AD5E5D}"/>
    <dgm:cxn modelId="{807FA8D5-2294-41E0-AF9C-A201D258704D}" type="presOf" srcId="{C788117F-DEEE-463B-B858-4A79E5197AFA}" destId="{B10EC8F5-BABD-41E6-B346-69FBBD5CB69F}" srcOrd="0" destOrd="1" presId="urn:microsoft.com/office/officeart/2009/3/layout/RandomtoResultProcess"/>
    <dgm:cxn modelId="{A9BE4CDB-081D-4672-834F-792328829748}" type="presOf" srcId="{DBC64B75-4A12-48C4-BCAD-2E6D2FB5A785}" destId="{67F870D3-9415-4B68-AF26-127C978E629B}" srcOrd="0" destOrd="0" presId="urn:microsoft.com/office/officeart/2009/3/layout/RandomtoResultProcess"/>
    <dgm:cxn modelId="{57CB6BE2-D770-458E-90B8-C94364C30929}" srcId="{9D2ECE4A-6A44-4206-8F0C-1A32ADF87C39}" destId="{7EC5BC73-BE21-449B-B011-5C233E3CE902}" srcOrd="0" destOrd="0" parTransId="{D412780E-3DF5-41E7-9717-7BD9324713D0}" sibTransId="{F78D5204-AA31-47E5-8CAB-B01688F65813}"/>
    <dgm:cxn modelId="{C57C2085-C0FA-4CE4-B99E-96E51690E00F}" type="presParOf" srcId="{1471A851-985F-41D3-A6A1-8AEE05602EF4}" destId="{5D6DFD5C-6543-40CF-ABC9-5D499BB05148}" srcOrd="0" destOrd="0" presId="urn:microsoft.com/office/officeart/2009/3/layout/RandomtoResultProcess"/>
    <dgm:cxn modelId="{28B5EA7F-4277-440A-8ABA-9CF08B5C9A7F}" type="presParOf" srcId="{5D6DFD5C-6543-40CF-ABC9-5D499BB05148}" destId="{67F870D3-9415-4B68-AF26-127C978E629B}" srcOrd="0" destOrd="0" presId="urn:microsoft.com/office/officeart/2009/3/layout/RandomtoResultProcess"/>
    <dgm:cxn modelId="{338A7200-A2A4-42B2-841E-90D8DFB4E2CA}" type="presParOf" srcId="{5D6DFD5C-6543-40CF-ABC9-5D499BB05148}" destId="{AB63EB6C-C217-4C0B-A201-7E837B6051D1}" srcOrd="1" destOrd="0" presId="urn:microsoft.com/office/officeart/2009/3/layout/RandomtoResultProcess"/>
    <dgm:cxn modelId="{96C84099-6ADC-4F79-A671-6DC5427B7F36}" type="presParOf" srcId="{5D6DFD5C-6543-40CF-ABC9-5D499BB05148}" destId="{BCD1FDFC-29E7-4C7D-8118-61ACB6B776BA}" srcOrd="2" destOrd="0" presId="urn:microsoft.com/office/officeart/2009/3/layout/RandomtoResultProcess"/>
    <dgm:cxn modelId="{EB99AED9-02FC-46BD-B2C3-0A766ACA4199}" type="presParOf" srcId="{5D6DFD5C-6543-40CF-ABC9-5D499BB05148}" destId="{E64EB443-A99F-445D-8B02-5F64FDA6398C}" srcOrd="3" destOrd="0" presId="urn:microsoft.com/office/officeart/2009/3/layout/RandomtoResultProcess"/>
    <dgm:cxn modelId="{2594C1F9-9407-4E0B-AE0F-3EDE83AC1A3F}" type="presParOf" srcId="{5D6DFD5C-6543-40CF-ABC9-5D499BB05148}" destId="{FAB3C5A8-ACC5-4A7A-B386-AB854ACD43EE}" srcOrd="4" destOrd="0" presId="urn:microsoft.com/office/officeart/2009/3/layout/RandomtoResultProcess"/>
    <dgm:cxn modelId="{9308B348-448B-4707-A62A-1929C62DE2CC}" type="presParOf" srcId="{5D6DFD5C-6543-40CF-ABC9-5D499BB05148}" destId="{5EA725A9-B753-46C1-99EA-8D790709A611}" srcOrd="5" destOrd="0" presId="urn:microsoft.com/office/officeart/2009/3/layout/RandomtoResultProcess"/>
    <dgm:cxn modelId="{3478A07F-0F75-4B1E-874C-0865B81F8346}" type="presParOf" srcId="{5D6DFD5C-6543-40CF-ABC9-5D499BB05148}" destId="{6EE722A5-12FB-4993-92AF-F4B440A4072B}" srcOrd="6" destOrd="0" presId="urn:microsoft.com/office/officeart/2009/3/layout/RandomtoResultProcess"/>
    <dgm:cxn modelId="{B4420C64-899E-477B-8140-3B56F8CD1E24}" type="presParOf" srcId="{5D6DFD5C-6543-40CF-ABC9-5D499BB05148}" destId="{60151DF4-641F-4DF1-A99A-F6E9979EAEE7}" srcOrd="7" destOrd="0" presId="urn:microsoft.com/office/officeart/2009/3/layout/RandomtoResultProcess"/>
    <dgm:cxn modelId="{29E2EB95-0D35-451B-BAB6-F6DCECBA81DB}" type="presParOf" srcId="{5D6DFD5C-6543-40CF-ABC9-5D499BB05148}" destId="{DB9A0FCD-5DC5-4EB5-927B-0307A76C0EA5}" srcOrd="8" destOrd="0" presId="urn:microsoft.com/office/officeart/2009/3/layout/RandomtoResultProcess"/>
    <dgm:cxn modelId="{AEC51FEA-3401-4ED2-9D61-F50D0E16A13B}" type="presParOf" srcId="{5D6DFD5C-6543-40CF-ABC9-5D499BB05148}" destId="{C937E303-A056-470C-8BA3-CB05F9E8DAF7}" srcOrd="9" destOrd="0" presId="urn:microsoft.com/office/officeart/2009/3/layout/RandomtoResultProcess"/>
    <dgm:cxn modelId="{3883BBBA-DD21-4C35-AC11-579163BF29FB}" type="presParOf" srcId="{5D6DFD5C-6543-40CF-ABC9-5D499BB05148}" destId="{BFDDF9BE-7AAC-4DF0-AC27-8596EF967DC0}" srcOrd="10" destOrd="0" presId="urn:microsoft.com/office/officeart/2009/3/layout/RandomtoResultProcess"/>
    <dgm:cxn modelId="{C46B6DF4-5AA9-4D92-A7D3-8BA6191F949F}" type="presParOf" srcId="{5D6DFD5C-6543-40CF-ABC9-5D499BB05148}" destId="{7AD78823-3F62-458B-BBD8-642391CF6EB6}" srcOrd="11" destOrd="0" presId="urn:microsoft.com/office/officeart/2009/3/layout/RandomtoResultProcess"/>
    <dgm:cxn modelId="{1729C298-49D3-4D41-B56F-D53DA96F2705}" type="presParOf" srcId="{5D6DFD5C-6543-40CF-ABC9-5D499BB05148}" destId="{3FB6B519-E20A-407A-926E-A3F175CD4622}" srcOrd="12" destOrd="0" presId="urn:microsoft.com/office/officeart/2009/3/layout/RandomtoResultProcess"/>
    <dgm:cxn modelId="{7849170B-CF63-473F-9DCA-27E59B1EF230}" type="presParOf" srcId="{5D6DFD5C-6543-40CF-ABC9-5D499BB05148}" destId="{86A269C0-0D02-460D-9501-C007C80FA868}" srcOrd="13" destOrd="0" presId="urn:microsoft.com/office/officeart/2009/3/layout/RandomtoResultProcess"/>
    <dgm:cxn modelId="{2F236C3D-3B38-40AA-83A5-C643721E0BEF}" type="presParOf" srcId="{5D6DFD5C-6543-40CF-ABC9-5D499BB05148}" destId="{F9903A1E-118F-4929-82E0-1A512EB8EE42}" srcOrd="14" destOrd="0" presId="urn:microsoft.com/office/officeart/2009/3/layout/RandomtoResultProcess"/>
    <dgm:cxn modelId="{0566A57B-D1AD-446D-8BC3-6C465786F5DE}" type="presParOf" srcId="{5D6DFD5C-6543-40CF-ABC9-5D499BB05148}" destId="{B89C2895-C21D-4533-A6EF-BC9DCC12AB28}" srcOrd="15" destOrd="0" presId="urn:microsoft.com/office/officeart/2009/3/layout/RandomtoResultProcess"/>
    <dgm:cxn modelId="{00EF1924-5B0B-46CB-97BD-FE401662D0A1}" type="presParOf" srcId="{5D6DFD5C-6543-40CF-ABC9-5D499BB05148}" destId="{8ADD1ECA-D4D8-4167-BE7B-9921ED77E8DE}" srcOrd="16" destOrd="0" presId="urn:microsoft.com/office/officeart/2009/3/layout/RandomtoResultProcess"/>
    <dgm:cxn modelId="{3A33E098-CAFC-4899-840F-3C90EF068E77}" type="presParOf" srcId="{5D6DFD5C-6543-40CF-ABC9-5D499BB05148}" destId="{589D0615-B2A9-412D-A6E5-0E74EF8CB940}" srcOrd="17" destOrd="0" presId="urn:microsoft.com/office/officeart/2009/3/layout/RandomtoResultProcess"/>
    <dgm:cxn modelId="{71B3E46B-2D2C-4926-B84C-BB6178E57380}" type="presParOf" srcId="{5D6DFD5C-6543-40CF-ABC9-5D499BB05148}" destId="{50C640B1-2349-48C8-9635-C883549C1A24}" srcOrd="18" destOrd="0" presId="urn:microsoft.com/office/officeart/2009/3/layout/RandomtoResultProcess"/>
    <dgm:cxn modelId="{65D73262-3F34-4947-8750-E21E8CD3EA78}" type="presParOf" srcId="{1471A851-985F-41D3-A6A1-8AEE05602EF4}" destId="{0E7BB145-1B87-4FDA-8B91-B59109E0E76F}" srcOrd="1" destOrd="0" presId="urn:microsoft.com/office/officeart/2009/3/layout/RandomtoResultProcess"/>
    <dgm:cxn modelId="{00B88BE0-29FC-44B3-B1C5-402ED374ED16}" type="presParOf" srcId="{0E7BB145-1B87-4FDA-8B91-B59109E0E76F}" destId="{C074E8A3-D5A3-417B-A70A-267C824FCFB5}" srcOrd="0" destOrd="0" presId="urn:microsoft.com/office/officeart/2009/3/layout/RandomtoResultProcess"/>
    <dgm:cxn modelId="{C7DCD270-4598-40DB-B945-5336E2EF3EC5}" type="presParOf" srcId="{0E7BB145-1B87-4FDA-8B91-B59109E0E76F}" destId="{772C2895-249D-49C5-BD88-7DEB1CA257A0}" srcOrd="1" destOrd="0" presId="urn:microsoft.com/office/officeart/2009/3/layout/RandomtoResultProcess"/>
    <dgm:cxn modelId="{91A83A84-DB4E-4259-84D8-F458004FDD76}" type="presParOf" srcId="{1471A851-985F-41D3-A6A1-8AEE05602EF4}" destId="{A8B261DE-C708-409D-8C59-0052CDD7FA18}" srcOrd="2" destOrd="0" presId="urn:microsoft.com/office/officeart/2009/3/layout/RandomtoResultProcess"/>
    <dgm:cxn modelId="{7F38A55B-CE6F-45F0-B13A-4885CA33B8E6}" type="presParOf" srcId="{A8B261DE-C708-409D-8C59-0052CDD7FA18}" destId="{D9D968C9-BE24-48A6-A000-72AFD1A0C88A}" srcOrd="0" destOrd="0" presId="urn:microsoft.com/office/officeart/2009/3/layout/RandomtoResultProcess"/>
    <dgm:cxn modelId="{01A20E42-00C6-49F4-9D94-FF53BEEB5D03}" type="presParOf" srcId="{A8B261DE-C708-409D-8C59-0052CDD7FA18}" destId="{B10EC8F5-BABD-41E6-B346-69FBBD5CB69F}" srcOrd="1" destOrd="0" presId="urn:microsoft.com/office/officeart/2009/3/layout/RandomtoResultProcess"/>
    <dgm:cxn modelId="{227EE3BD-70FF-40BE-B1B1-23A4462CD18A}" type="presParOf" srcId="{A8B261DE-C708-409D-8C59-0052CDD7FA18}" destId="{8279CB3A-4081-4C97-BD8C-4CBB7FB63CD7}" srcOrd="2" destOrd="0" presId="urn:microsoft.com/office/officeart/2009/3/layout/RandomtoResultProcess"/>
    <dgm:cxn modelId="{99D51ECD-3C5C-4CB3-84A7-C90FA2002F0C}" type="presParOf" srcId="{1471A851-985F-41D3-A6A1-8AEE05602EF4}" destId="{7DC3EE40-AF0D-4682-BB8A-DF6CDA6F1AB6}" srcOrd="3" destOrd="0" presId="urn:microsoft.com/office/officeart/2009/3/layout/RandomtoResultProcess"/>
    <dgm:cxn modelId="{A149D834-3C71-43A3-AEF7-339E166EA537}" type="presParOf" srcId="{7DC3EE40-AF0D-4682-BB8A-DF6CDA6F1AB6}" destId="{93977A7B-2142-4B2D-9F13-F21AF686AFC5}" srcOrd="0" destOrd="0" presId="urn:microsoft.com/office/officeart/2009/3/layout/RandomtoResultProcess"/>
    <dgm:cxn modelId="{FF30AF80-1B43-4BE7-AA5A-C190236A513F}" type="presParOf" srcId="{7DC3EE40-AF0D-4682-BB8A-DF6CDA6F1AB6}" destId="{C3183D3F-30D3-4FC4-8BFF-D4035633C650}" srcOrd="1" destOrd="0" presId="urn:microsoft.com/office/officeart/2009/3/layout/RandomtoResultProcess"/>
    <dgm:cxn modelId="{CECD409C-8DFF-4D03-A36C-0795F435B295}" type="presParOf" srcId="{1471A851-985F-41D3-A6A1-8AEE05602EF4}" destId="{4B738DAB-C847-4DED-91EF-D8FABB722479}" srcOrd="4" destOrd="0" presId="urn:microsoft.com/office/officeart/2009/3/layout/RandomtoResultProcess"/>
    <dgm:cxn modelId="{B366106B-0B0B-4557-AAC6-3E35767DA3F3}" type="presParOf" srcId="{4B738DAB-C847-4DED-91EF-D8FABB722479}" destId="{A0E1E910-FAC6-48BC-986F-F28A82D63CD6}" srcOrd="0" destOrd="0" presId="urn:microsoft.com/office/officeart/2009/3/layout/RandomtoResultProcess"/>
    <dgm:cxn modelId="{7CB85362-286B-433F-BFEE-1C2FFCB9189E}" type="presParOf" srcId="{4B738DAB-C847-4DED-91EF-D8FABB722479}" destId="{5830F34E-F228-4692-B0AD-FC78FAD921FF}"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36334-42C3-473E-A46E-89BABDFB4701}">
      <dsp:nvSpPr>
        <dsp:cNvPr id="0" name=""/>
        <dsp:cNvSpPr/>
      </dsp:nvSpPr>
      <dsp:spPr>
        <a:xfrm>
          <a:off x="-4593403" y="-704407"/>
          <a:ext cx="5472816" cy="5472816"/>
        </a:xfrm>
        <a:prstGeom prst="blockArc">
          <a:avLst>
            <a:gd name="adj1" fmla="val 18900000"/>
            <a:gd name="adj2" fmla="val 2700000"/>
            <a:gd name="adj3" fmla="val 395"/>
          </a:avLst>
        </a:pr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85E9D4-4F7C-42FA-AD32-E5AC129B5458}">
      <dsp:nvSpPr>
        <dsp:cNvPr id="0" name=""/>
        <dsp:cNvSpPr/>
      </dsp:nvSpPr>
      <dsp:spPr>
        <a:xfrm>
          <a:off x="285089" y="184749"/>
          <a:ext cx="5756656" cy="369336"/>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mj-lt"/>
            </a:rPr>
            <a:t>Do I need to modernize to reduce costs? </a:t>
          </a:r>
        </a:p>
      </dsp:txBody>
      <dsp:txXfrm>
        <a:off x="285089" y="184749"/>
        <a:ext cx="5756656" cy="369336"/>
      </dsp:txXfrm>
    </dsp:sp>
    <dsp:sp modelId="{FFF92CBA-1FEF-4B6B-8D4F-22C7A045591D}">
      <dsp:nvSpPr>
        <dsp:cNvPr id="0" name=""/>
        <dsp:cNvSpPr/>
      </dsp:nvSpPr>
      <dsp:spPr>
        <a:xfrm>
          <a:off x="54254" y="138582"/>
          <a:ext cx="461670" cy="461670"/>
        </a:xfrm>
        <a:prstGeom prst="ellipse">
          <a:avLst/>
        </a:prstGeom>
        <a:solidFill>
          <a:schemeClr val="l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757524-2B12-46D0-9A51-D61A28D4DEA6}">
      <dsp:nvSpPr>
        <dsp:cNvPr id="0" name=""/>
        <dsp:cNvSpPr/>
      </dsp:nvSpPr>
      <dsp:spPr>
        <a:xfrm>
          <a:off x="619556" y="739079"/>
          <a:ext cx="5422188" cy="369336"/>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mj-lt"/>
            </a:rPr>
            <a:t>To maintain required industry certification? </a:t>
          </a:r>
        </a:p>
      </dsp:txBody>
      <dsp:txXfrm>
        <a:off x="619556" y="739079"/>
        <a:ext cx="5422188" cy="369336"/>
      </dsp:txXfrm>
    </dsp:sp>
    <dsp:sp modelId="{99760706-BD70-4218-BCD4-E47D0D38B4B3}">
      <dsp:nvSpPr>
        <dsp:cNvPr id="0" name=""/>
        <dsp:cNvSpPr/>
      </dsp:nvSpPr>
      <dsp:spPr>
        <a:xfrm>
          <a:off x="388721" y="692912"/>
          <a:ext cx="461670" cy="461670"/>
        </a:xfrm>
        <a:prstGeom prst="ellipse">
          <a:avLst/>
        </a:prstGeom>
        <a:solidFill>
          <a:schemeClr val="l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C577BE-CB8C-497D-B74E-96D5DF9B5E4B}">
      <dsp:nvSpPr>
        <dsp:cNvPr id="0" name=""/>
        <dsp:cNvSpPr/>
      </dsp:nvSpPr>
      <dsp:spPr>
        <a:xfrm>
          <a:off x="802843" y="1293002"/>
          <a:ext cx="5238902" cy="369336"/>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mj-lt"/>
            </a:rPr>
            <a:t>To keep vendor support? </a:t>
          </a:r>
        </a:p>
      </dsp:txBody>
      <dsp:txXfrm>
        <a:off x="802843" y="1293002"/>
        <a:ext cx="5238902" cy="369336"/>
      </dsp:txXfrm>
    </dsp:sp>
    <dsp:sp modelId="{451EAE9C-72F7-4C19-A5DB-7AE174C1FB36}">
      <dsp:nvSpPr>
        <dsp:cNvPr id="0" name=""/>
        <dsp:cNvSpPr/>
      </dsp:nvSpPr>
      <dsp:spPr>
        <a:xfrm>
          <a:off x="572007" y="1246835"/>
          <a:ext cx="461670" cy="461670"/>
        </a:xfrm>
        <a:prstGeom prst="ellipse">
          <a:avLst/>
        </a:prstGeom>
        <a:solidFill>
          <a:schemeClr val="l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022DBD-D95F-452C-A50B-5A988DD89193}">
      <dsp:nvSpPr>
        <dsp:cNvPr id="0" name=""/>
        <dsp:cNvSpPr/>
      </dsp:nvSpPr>
      <dsp:spPr>
        <a:xfrm>
          <a:off x="861364" y="1847331"/>
          <a:ext cx="5180380" cy="369336"/>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mj-lt"/>
            </a:rPr>
            <a:t>For ISVs, to enable choice for my customers?</a:t>
          </a:r>
        </a:p>
      </dsp:txBody>
      <dsp:txXfrm>
        <a:off x="861364" y="1847331"/>
        <a:ext cx="5180380" cy="369336"/>
      </dsp:txXfrm>
    </dsp:sp>
    <dsp:sp modelId="{23CD6595-63D9-4FF9-96E7-7FC24C3E7AC6}">
      <dsp:nvSpPr>
        <dsp:cNvPr id="0" name=""/>
        <dsp:cNvSpPr/>
      </dsp:nvSpPr>
      <dsp:spPr>
        <a:xfrm>
          <a:off x="630529" y="1801164"/>
          <a:ext cx="461670" cy="461670"/>
        </a:xfrm>
        <a:prstGeom prst="ellipse">
          <a:avLst/>
        </a:prstGeom>
        <a:solidFill>
          <a:schemeClr val="l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C347C5-B569-4A0C-B8FE-969ED42003FE}">
      <dsp:nvSpPr>
        <dsp:cNvPr id="0" name=""/>
        <dsp:cNvSpPr/>
      </dsp:nvSpPr>
      <dsp:spPr>
        <a:xfrm>
          <a:off x="802843" y="2401661"/>
          <a:ext cx="5238902" cy="369336"/>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mj-lt"/>
            </a:rPr>
            <a:t>And how to minimize risk? </a:t>
          </a:r>
        </a:p>
      </dsp:txBody>
      <dsp:txXfrm>
        <a:off x="802843" y="2401661"/>
        <a:ext cx="5238902" cy="369336"/>
      </dsp:txXfrm>
    </dsp:sp>
    <dsp:sp modelId="{05C11E3D-B82D-48B6-AFFB-B97D7A005D7F}">
      <dsp:nvSpPr>
        <dsp:cNvPr id="0" name=""/>
        <dsp:cNvSpPr/>
      </dsp:nvSpPr>
      <dsp:spPr>
        <a:xfrm>
          <a:off x="572007" y="2355494"/>
          <a:ext cx="461670" cy="461670"/>
        </a:xfrm>
        <a:prstGeom prst="ellipse">
          <a:avLst/>
        </a:prstGeom>
        <a:solidFill>
          <a:schemeClr val="l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60E1D43-C17D-45C6-A07D-E2D6A5B805F7}">
      <dsp:nvSpPr>
        <dsp:cNvPr id="0" name=""/>
        <dsp:cNvSpPr/>
      </dsp:nvSpPr>
      <dsp:spPr>
        <a:xfrm>
          <a:off x="619556" y="2955584"/>
          <a:ext cx="5422188" cy="369336"/>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mj-lt"/>
            </a:rPr>
            <a:t>Can I separate application modernization cycles from data modernization cycles? </a:t>
          </a:r>
        </a:p>
      </dsp:txBody>
      <dsp:txXfrm>
        <a:off x="619556" y="2955584"/>
        <a:ext cx="5422188" cy="369336"/>
      </dsp:txXfrm>
    </dsp:sp>
    <dsp:sp modelId="{831701BA-185A-4630-B9C3-A3C5BEA9687E}">
      <dsp:nvSpPr>
        <dsp:cNvPr id="0" name=""/>
        <dsp:cNvSpPr/>
      </dsp:nvSpPr>
      <dsp:spPr>
        <a:xfrm>
          <a:off x="388721" y="2909417"/>
          <a:ext cx="461670" cy="461670"/>
        </a:xfrm>
        <a:prstGeom prst="ellipse">
          <a:avLst/>
        </a:prstGeom>
        <a:solidFill>
          <a:schemeClr val="l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656E43-FBE0-44F0-ACD7-32B9CA492D35}">
      <dsp:nvSpPr>
        <dsp:cNvPr id="0" name=""/>
        <dsp:cNvSpPr/>
      </dsp:nvSpPr>
      <dsp:spPr>
        <a:xfrm>
          <a:off x="285089" y="3509914"/>
          <a:ext cx="5756656" cy="369336"/>
        </a:xfrm>
        <a:prstGeom prst="rect">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316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mj-lt"/>
            </a:rPr>
            <a:t>And what’s my required certification process? </a:t>
          </a:r>
        </a:p>
      </dsp:txBody>
      <dsp:txXfrm>
        <a:off x="285089" y="3509914"/>
        <a:ext cx="5756656" cy="369336"/>
      </dsp:txXfrm>
    </dsp:sp>
    <dsp:sp modelId="{91161220-6427-49E0-9164-8B46F6A41397}">
      <dsp:nvSpPr>
        <dsp:cNvPr id="0" name=""/>
        <dsp:cNvSpPr/>
      </dsp:nvSpPr>
      <dsp:spPr>
        <a:xfrm>
          <a:off x="54254" y="3463747"/>
          <a:ext cx="461670" cy="461670"/>
        </a:xfrm>
        <a:prstGeom prst="ellipse">
          <a:avLst/>
        </a:prstGeom>
        <a:solidFill>
          <a:schemeClr val="lt1">
            <a:hueOff val="0"/>
            <a:satOff val="0"/>
            <a:lumOff val="0"/>
            <a:alphaOff val="0"/>
          </a:schemeClr>
        </a:solidFill>
        <a:ln w="2540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31562-68F0-4B19-9C9B-11EDABF5C6C2}">
      <dsp:nvSpPr>
        <dsp:cNvPr id="0" name=""/>
        <dsp:cNvSpPr/>
      </dsp:nvSpPr>
      <dsp:spPr>
        <a:xfrm>
          <a:off x="0" y="0"/>
          <a:ext cx="7645743" cy="1373043"/>
        </a:xfrm>
        <a:prstGeom prst="roundRect">
          <a:avLst>
            <a:gd name="adj" fmla="val 10000"/>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a:latin typeface="+mj-lt"/>
            </a:rPr>
            <a:t>Microsoft Database Compatibility Level </a:t>
          </a:r>
          <a:r>
            <a:rPr lang="en-US" sz="3600" u="sng" kern="1200">
              <a:latin typeface="+mj-lt"/>
            </a:rPr>
            <a:t>Protection</a:t>
          </a:r>
          <a:endParaRPr lang="en-US" sz="3600" kern="1200">
            <a:latin typeface="+mj-lt"/>
          </a:endParaRPr>
        </a:p>
      </dsp:txBody>
      <dsp:txXfrm>
        <a:off x="40215" y="40215"/>
        <a:ext cx="7565313" cy="1292613"/>
      </dsp:txXfrm>
    </dsp:sp>
    <dsp:sp modelId="{BB60262A-7260-41EC-A300-83A70430AB88}">
      <dsp:nvSpPr>
        <dsp:cNvPr id="0" name=""/>
        <dsp:cNvSpPr/>
      </dsp:nvSpPr>
      <dsp:spPr>
        <a:xfrm>
          <a:off x="2749" y="1632122"/>
          <a:ext cx="2413429" cy="2428875"/>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mj-lt"/>
            </a:rPr>
            <a:t>Full Functional protection once assessment tools runs clean with no errors</a:t>
          </a:r>
        </a:p>
      </dsp:txBody>
      <dsp:txXfrm>
        <a:off x="73436" y="1702809"/>
        <a:ext cx="2272055" cy="2287501"/>
      </dsp:txXfrm>
    </dsp:sp>
    <dsp:sp modelId="{7818A2DF-6CC5-48A1-A1AD-474D3C9CEE83}">
      <dsp:nvSpPr>
        <dsp:cNvPr id="0" name=""/>
        <dsp:cNvSpPr/>
      </dsp:nvSpPr>
      <dsp:spPr>
        <a:xfrm>
          <a:off x="2618906" y="1632122"/>
          <a:ext cx="2413429" cy="2428875"/>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mj-lt"/>
            </a:rPr>
            <a:t>Query Plan shape protection on comparable hardware</a:t>
          </a:r>
        </a:p>
      </dsp:txBody>
      <dsp:txXfrm>
        <a:off x="2689593" y="1702809"/>
        <a:ext cx="2272055" cy="2287501"/>
      </dsp:txXfrm>
    </dsp:sp>
    <dsp:sp modelId="{3B92D154-099C-4BE2-9BB9-C48EC9DD153F}">
      <dsp:nvSpPr>
        <dsp:cNvPr id="0" name=""/>
        <dsp:cNvSpPr/>
      </dsp:nvSpPr>
      <dsp:spPr>
        <a:xfrm>
          <a:off x="5235064" y="1632122"/>
          <a:ext cx="2413429" cy="2428875"/>
        </a:xfrm>
        <a:prstGeom prst="roundRect">
          <a:avLst>
            <a:gd name="adj" fmla="val 10000"/>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mj-lt"/>
            </a:rPr>
            <a:t>Maintaining backward compatibility is very important to SQL Server team</a:t>
          </a:r>
        </a:p>
      </dsp:txBody>
      <dsp:txXfrm>
        <a:off x="5305751" y="1702809"/>
        <a:ext cx="2272055" cy="22875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B1819-2A72-498E-8075-433B7396B3BB}">
      <dsp:nvSpPr>
        <dsp:cNvPr id="0" name=""/>
        <dsp:cNvSpPr/>
      </dsp:nvSpPr>
      <dsp:spPr>
        <a:xfrm>
          <a:off x="0" y="280600"/>
          <a:ext cx="8199884" cy="1113840"/>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mj-lt"/>
            </a:rPr>
            <a:t>Simplified application certification across on-premise and Azure (e.g. Azure SQL DB MI)</a:t>
          </a:r>
        </a:p>
      </dsp:txBody>
      <dsp:txXfrm>
        <a:off x="54373" y="334973"/>
        <a:ext cx="8091138" cy="1005094"/>
      </dsp:txXfrm>
    </dsp:sp>
    <dsp:sp modelId="{360A938E-74E5-4CB0-8313-6D778294DC64}">
      <dsp:nvSpPr>
        <dsp:cNvPr id="0" name=""/>
        <dsp:cNvSpPr/>
      </dsp:nvSpPr>
      <dsp:spPr>
        <a:xfrm>
          <a:off x="0" y="1475080"/>
          <a:ext cx="8199884" cy="1113840"/>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mj-lt"/>
            </a:rPr>
            <a:t>Ability to provide customer a choice of latest SQL Server platform based on certified DB </a:t>
          </a:r>
          <a:r>
            <a:rPr lang="en-US" sz="2800" kern="1200" dirty="0" err="1">
              <a:latin typeface="+mj-lt"/>
            </a:rPr>
            <a:t>compat</a:t>
          </a:r>
          <a:r>
            <a:rPr lang="en-US" sz="2800" kern="1200" dirty="0">
              <a:latin typeface="+mj-lt"/>
            </a:rPr>
            <a:t> level</a:t>
          </a:r>
        </a:p>
      </dsp:txBody>
      <dsp:txXfrm>
        <a:off x="54373" y="1529453"/>
        <a:ext cx="8091138" cy="1005094"/>
      </dsp:txXfrm>
    </dsp:sp>
    <dsp:sp modelId="{69CF9BFE-9525-4642-9135-CE5B6FC44553}">
      <dsp:nvSpPr>
        <dsp:cNvPr id="0" name=""/>
        <dsp:cNvSpPr/>
      </dsp:nvSpPr>
      <dsp:spPr>
        <a:xfrm>
          <a:off x="0" y="2669559"/>
          <a:ext cx="8199884" cy="1113840"/>
        </a:xfrm>
        <a:prstGeom prst="round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mj-lt"/>
            </a:rPr>
            <a:t>Improved risk management by decoupling application upgrade cycles from Database upgrade cycles</a:t>
          </a:r>
        </a:p>
      </dsp:txBody>
      <dsp:txXfrm>
        <a:off x="54373" y="2723932"/>
        <a:ext cx="8091138" cy="10050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387F4-C0E2-4E1D-9570-3478B8894CB7}">
      <dsp:nvSpPr>
        <dsp:cNvPr id="0" name=""/>
        <dsp:cNvSpPr/>
      </dsp:nvSpPr>
      <dsp:spPr>
        <a:xfrm>
          <a:off x="614355" y="171151"/>
          <a:ext cx="2411041" cy="2411041"/>
        </a:xfrm>
        <a:prstGeom prst="pie">
          <a:avLst>
            <a:gd name="adj1" fmla="val 16200000"/>
            <a:gd name="adj2" fmla="val 0"/>
          </a:avLst>
        </a:prstGeom>
        <a:solidFill>
          <a:schemeClr val="accent1">
            <a:alpha val="90000"/>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mj-lt"/>
            </a:rPr>
            <a:t>Functional &amp; Performance tests</a:t>
          </a:r>
        </a:p>
      </dsp:txBody>
      <dsp:txXfrm>
        <a:off x="1894216" y="670869"/>
        <a:ext cx="889789" cy="660166"/>
      </dsp:txXfrm>
    </dsp:sp>
    <dsp:sp modelId="{FBE7D708-6BCE-4231-9A30-12C8CB955A71}">
      <dsp:nvSpPr>
        <dsp:cNvPr id="0" name=""/>
        <dsp:cNvSpPr/>
      </dsp:nvSpPr>
      <dsp:spPr>
        <a:xfrm>
          <a:off x="614355" y="252094"/>
          <a:ext cx="2411041" cy="2411041"/>
        </a:xfrm>
        <a:prstGeom prst="pie">
          <a:avLst>
            <a:gd name="adj1" fmla="val 0"/>
            <a:gd name="adj2" fmla="val 5400000"/>
          </a:avLst>
        </a:prstGeom>
        <a:solidFill>
          <a:schemeClr val="accent1">
            <a:alpha val="90000"/>
            <a:hueOff val="0"/>
            <a:satOff val="0"/>
            <a:lumOff val="0"/>
            <a:alphaOff val="-13333"/>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mj-lt"/>
            </a:rPr>
            <a:t>Optimize</a:t>
          </a:r>
        </a:p>
      </dsp:txBody>
      <dsp:txXfrm>
        <a:off x="1894216" y="1503252"/>
        <a:ext cx="889789" cy="660166"/>
      </dsp:txXfrm>
    </dsp:sp>
    <dsp:sp modelId="{161CC5B2-4DBF-4E39-863B-169E51DAD8BE}">
      <dsp:nvSpPr>
        <dsp:cNvPr id="0" name=""/>
        <dsp:cNvSpPr/>
      </dsp:nvSpPr>
      <dsp:spPr>
        <a:xfrm>
          <a:off x="533412" y="252094"/>
          <a:ext cx="2411041" cy="2411041"/>
        </a:xfrm>
        <a:prstGeom prst="pie">
          <a:avLst>
            <a:gd name="adj1" fmla="val 5400000"/>
            <a:gd name="adj2" fmla="val 10800000"/>
          </a:avLst>
        </a:prstGeom>
        <a:solidFill>
          <a:schemeClr val="accent1">
            <a:alpha val="90000"/>
            <a:hueOff val="0"/>
            <a:satOff val="0"/>
            <a:lumOff val="0"/>
            <a:alphaOff val="-26667"/>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mj-lt"/>
            </a:rPr>
            <a:t>Migrate schema, objects &amp; data</a:t>
          </a:r>
        </a:p>
      </dsp:txBody>
      <dsp:txXfrm>
        <a:off x="774804" y="1503252"/>
        <a:ext cx="889789" cy="660166"/>
      </dsp:txXfrm>
    </dsp:sp>
    <dsp:sp modelId="{E3CA9FF5-619C-4A9C-A8BF-826C0DB3B617}">
      <dsp:nvSpPr>
        <dsp:cNvPr id="0" name=""/>
        <dsp:cNvSpPr/>
      </dsp:nvSpPr>
      <dsp:spPr>
        <a:xfrm>
          <a:off x="533412" y="171151"/>
          <a:ext cx="2411041" cy="2411041"/>
        </a:xfrm>
        <a:prstGeom prst="pie">
          <a:avLst>
            <a:gd name="adj1" fmla="val 10800000"/>
            <a:gd name="adj2" fmla="val 16200000"/>
          </a:avLst>
        </a:prstGeom>
        <a:solidFill>
          <a:schemeClr val="accent1">
            <a:alpha val="90000"/>
            <a:hueOff val="0"/>
            <a:satOff val="0"/>
            <a:lumOff val="0"/>
            <a:alphaOff val="-4000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latin typeface="+mj-lt"/>
            </a:rPr>
            <a:t>Remediate applications</a:t>
          </a:r>
        </a:p>
      </dsp:txBody>
      <dsp:txXfrm>
        <a:off x="774804" y="670869"/>
        <a:ext cx="889789" cy="660166"/>
      </dsp:txXfrm>
    </dsp:sp>
    <dsp:sp modelId="{3394DA96-A318-401B-8C1A-43128E93AA9D}">
      <dsp:nvSpPr>
        <dsp:cNvPr id="0" name=""/>
        <dsp:cNvSpPr/>
      </dsp:nvSpPr>
      <dsp:spPr>
        <a:xfrm>
          <a:off x="465100" y="21897"/>
          <a:ext cx="2709551" cy="2709551"/>
        </a:xfrm>
        <a:prstGeom prst="circularArrow">
          <a:avLst>
            <a:gd name="adj1" fmla="val 5085"/>
            <a:gd name="adj2" fmla="val 327528"/>
            <a:gd name="adj3" fmla="val 21272472"/>
            <a:gd name="adj4" fmla="val 16200000"/>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85F544-9ECC-4570-A562-0145C20D2D9B}">
      <dsp:nvSpPr>
        <dsp:cNvPr id="0" name=""/>
        <dsp:cNvSpPr/>
      </dsp:nvSpPr>
      <dsp:spPr>
        <a:xfrm>
          <a:off x="465100" y="102839"/>
          <a:ext cx="2709551" cy="2709551"/>
        </a:xfrm>
        <a:prstGeom prst="circularArrow">
          <a:avLst>
            <a:gd name="adj1" fmla="val 5085"/>
            <a:gd name="adj2" fmla="val 327528"/>
            <a:gd name="adj3" fmla="val 5072472"/>
            <a:gd name="adj4" fmla="val 0"/>
            <a:gd name="adj5" fmla="val 5932"/>
          </a:avLst>
        </a:prstGeom>
        <a:solidFill>
          <a:schemeClr val="accent1">
            <a:shade val="90000"/>
            <a:hueOff val="125037"/>
            <a:satOff val="-2309"/>
            <a:lumOff val="1070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11C6A7-1072-4198-BB90-78DC4DA13D67}">
      <dsp:nvSpPr>
        <dsp:cNvPr id="0" name=""/>
        <dsp:cNvSpPr/>
      </dsp:nvSpPr>
      <dsp:spPr>
        <a:xfrm>
          <a:off x="384158" y="102839"/>
          <a:ext cx="2709551" cy="2709551"/>
        </a:xfrm>
        <a:prstGeom prst="circularArrow">
          <a:avLst>
            <a:gd name="adj1" fmla="val 5085"/>
            <a:gd name="adj2" fmla="val 327528"/>
            <a:gd name="adj3" fmla="val 10472472"/>
            <a:gd name="adj4" fmla="val 5400000"/>
            <a:gd name="adj5" fmla="val 5932"/>
          </a:avLst>
        </a:prstGeom>
        <a:solidFill>
          <a:schemeClr val="accent1">
            <a:shade val="90000"/>
            <a:hueOff val="250074"/>
            <a:satOff val="-4618"/>
            <a:lumOff val="2141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2EFE32-674B-4EB8-ABF8-2B0FA0EB1009}">
      <dsp:nvSpPr>
        <dsp:cNvPr id="0" name=""/>
        <dsp:cNvSpPr/>
      </dsp:nvSpPr>
      <dsp:spPr>
        <a:xfrm>
          <a:off x="384158" y="21897"/>
          <a:ext cx="2709551" cy="2709551"/>
        </a:xfrm>
        <a:prstGeom prst="circularArrow">
          <a:avLst>
            <a:gd name="adj1" fmla="val 5085"/>
            <a:gd name="adj2" fmla="val 327528"/>
            <a:gd name="adj3" fmla="val 15872472"/>
            <a:gd name="adj4" fmla="val 10800000"/>
            <a:gd name="adj5" fmla="val 5932"/>
          </a:avLst>
        </a:prstGeom>
        <a:solidFill>
          <a:schemeClr val="accent1">
            <a:shade val="90000"/>
            <a:hueOff val="375112"/>
            <a:satOff val="-6927"/>
            <a:lumOff val="32127"/>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893C8B-5758-404D-9263-2B99307E0FC0}">
      <dsp:nvSpPr>
        <dsp:cNvPr id="0" name=""/>
        <dsp:cNvSpPr/>
      </dsp:nvSpPr>
      <dsp:spPr>
        <a:xfrm rot="2535818">
          <a:off x="1996360" y="2863071"/>
          <a:ext cx="618945" cy="60644"/>
        </a:xfrm>
        <a:custGeom>
          <a:avLst/>
          <a:gdLst/>
          <a:ahLst/>
          <a:cxnLst/>
          <a:rect l="0" t="0" r="0" b="0"/>
          <a:pathLst>
            <a:path>
              <a:moveTo>
                <a:pt x="0" y="30322"/>
              </a:moveTo>
              <a:lnTo>
                <a:pt x="618945" y="30322"/>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0CF5B1-E249-4DC2-BD9B-1CAB024DE095}">
      <dsp:nvSpPr>
        <dsp:cNvPr id="0" name=""/>
        <dsp:cNvSpPr/>
      </dsp:nvSpPr>
      <dsp:spPr>
        <a:xfrm>
          <a:off x="2076805" y="2001677"/>
          <a:ext cx="698797" cy="60644"/>
        </a:xfrm>
        <a:custGeom>
          <a:avLst/>
          <a:gdLst/>
          <a:ahLst/>
          <a:cxnLst/>
          <a:rect l="0" t="0" r="0" b="0"/>
          <a:pathLst>
            <a:path>
              <a:moveTo>
                <a:pt x="0" y="30322"/>
              </a:moveTo>
              <a:lnTo>
                <a:pt x="698797" y="30322"/>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4638F0-25CD-471B-A966-A7DC572B3746}">
      <dsp:nvSpPr>
        <dsp:cNvPr id="0" name=""/>
        <dsp:cNvSpPr/>
      </dsp:nvSpPr>
      <dsp:spPr>
        <a:xfrm rot="19064182">
          <a:off x="1996360" y="1140283"/>
          <a:ext cx="618945" cy="60644"/>
        </a:xfrm>
        <a:custGeom>
          <a:avLst/>
          <a:gdLst/>
          <a:ahLst/>
          <a:cxnLst/>
          <a:rect l="0" t="0" r="0" b="0"/>
          <a:pathLst>
            <a:path>
              <a:moveTo>
                <a:pt x="0" y="30322"/>
              </a:moveTo>
              <a:lnTo>
                <a:pt x="618945" y="30322"/>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2BC714-F859-434A-BDC8-C64FE57FAD44}">
      <dsp:nvSpPr>
        <dsp:cNvPr id="0" name=""/>
        <dsp:cNvSpPr/>
      </dsp:nvSpPr>
      <dsp:spPr>
        <a:xfrm>
          <a:off x="331051" y="1005085"/>
          <a:ext cx="2053828" cy="2053828"/>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A1DD44-0594-4444-B0CE-56BB0AA8D4BF}">
      <dsp:nvSpPr>
        <dsp:cNvPr id="0" name=""/>
        <dsp:cNvSpPr/>
      </dsp:nvSpPr>
      <dsp:spPr>
        <a:xfrm>
          <a:off x="2385427" y="970"/>
          <a:ext cx="1149748" cy="1149748"/>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Discover</a:t>
          </a:r>
        </a:p>
      </dsp:txBody>
      <dsp:txXfrm>
        <a:off x="2553804" y="169347"/>
        <a:ext cx="812994" cy="812994"/>
      </dsp:txXfrm>
    </dsp:sp>
    <dsp:sp modelId="{A6877B72-D67B-4CB1-A8CE-9F7037E46D86}">
      <dsp:nvSpPr>
        <dsp:cNvPr id="0" name=""/>
        <dsp:cNvSpPr/>
      </dsp:nvSpPr>
      <dsp:spPr>
        <a:xfrm>
          <a:off x="3650150" y="97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mj-lt"/>
            </a:rPr>
            <a:t>Microsoft Assessment and Planning Toolkit (MAP)</a:t>
          </a:r>
        </a:p>
      </dsp:txBody>
      <dsp:txXfrm>
        <a:off x="3650150" y="970"/>
        <a:ext cx="1724622" cy="1149748"/>
      </dsp:txXfrm>
    </dsp:sp>
    <dsp:sp modelId="{51DD3555-DEE8-4370-89AA-2C0C7D03D648}">
      <dsp:nvSpPr>
        <dsp:cNvPr id="0" name=""/>
        <dsp:cNvSpPr/>
      </dsp:nvSpPr>
      <dsp:spPr>
        <a:xfrm>
          <a:off x="2775602" y="1457125"/>
          <a:ext cx="1149748" cy="1149748"/>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Assess</a:t>
          </a:r>
        </a:p>
      </dsp:txBody>
      <dsp:txXfrm>
        <a:off x="2943979" y="1625502"/>
        <a:ext cx="812994" cy="812994"/>
      </dsp:txXfrm>
    </dsp:sp>
    <dsp:sp modelId="{DF452D8B-7B66-418F-B2D8-F72E935B71CD}">
      <dsp:nvSpPr>
        <dsp:cNvPr id="0" name=""/>
        <dsp:cNvSpPr/>
      </dsp:nvSpPr>
      <dsp:spPr>
        <a:xfrm>
          <a:off x="4040326" y="1457125"/>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mj-lt"/>
            </a:rPr>
            <a:t>Database Migration Assistant (DMA)</a:t>
          </a:r>
        </a:p>
      </dsp:txBody>
      <dsp:txXfrm>
        <a:off x="4040326" y="1457125"/>
        <a:ext cx="1724622" cy="1149748"/>
      </dsp:txXfrm>
    </dsp:sp>
    <dsp:sp modelId="{8610EC74-EA43-4484-AC86-13720478C176}">
      <dsp:nvSpPr>
        <dsp:cNvPr id="0" name=""/>
        <dsp:cNvSpPr/>
      </dsp:nvSpPr>
      <dsp:spPr>
        <a:xfrm>
          <a:off x="2385427" y="2913280"/>
          <a:ext cx="1149748" cy="1149748"/>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latin typeface="+mj-lt"/>
            </a:rPr>
            <a:t>Test</a:t>
          </a:r>
        </a:p>
      </dsp:txBody>
      <dsp:txXfrm>
        <a:off x="2553804" y="3081657"/>
        <a:ext cx="812994" cy="812994"/>
      </dsp:txXfrm>
    </dsp:sp>
    <dsp:sp modelId="{10A73A4C-D70B-4ECE-99FA-A32D95C012ED}">
      <dsp:nvSpPr>
        <dsp:cNvPr id="0" name=""/>
        <dsp:cNvSpPr/>
      </dsp:nvSpPr>
      <dsp:spPr>
        <a:xfrm>
          <a:off x="3650150" y="2913280"/>
          <a:ext cx="1724622" cy="1149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71450" lvl="1" indent="-171450" algn="l" defTabSz="800100">
            <a:lnSpc>
              <a:spcPct val="90000"/>
            </a:lnSpc>
            <a:spcBef>
              <a:spcPct val="0"/>
            </a:spcBef>
            <a:spcAft>
              <a:spcPct val="15000"/>
            </a:spcAft>
            <a:buChar char="•"/>
          </a:pPr>
          <a:r>
            <a:rPr lang="en-US" sz="1800" kern="1200">
              <a:latin typeface="+mj-lt"/>
            </a:rPr>
            <a:t>Database Experimentation Assistant (DEA)</a:t>
          </a:r>
        </a:p>
      </dsp:txBody>
      <dsp:txXfrm>
        <a:off x="3650150" y="2913280"/>
        <a:ext cx="1724622" cy="11497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179F53-AE56-4717-8580-7C028106AF3B}">
      <dsp:nvSpPr>
        <dsp:cNvPr id="0" name=""/>
        <dsp:cNvSpPr/>
      </dsp:nvSpPr>
      <dsp:spPr>
        <a:xfrm>
          <a:off x="-5040062" y="-772458"/>
          <a:ext cx="6004562" cy="6004562"/>
        </a:xfrm>
        <a:prstGeom prst="blockArc">
          <a:avLst>
            <a:gd name="adj1" fmla="val 18900000"/>
            <a:gd name="adj2" fmla="val 2700000"/>
            <a:gd name="adj3" fmla="val 360"/>
          </a:avLst>
        </a:prstGeom>
        <a:noFill/>
        <a:ln w="25400" cap="rnd"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9AB11C-F678-4A9B-B20D-857B4998AA49}">
      <dsp:nvSpPr>
        <dsp:cNvPr id="0" name=""/>
        <dsp:cNvSpPr/>
      </dsp:nvSpPr>
      <dsp:spPr>
        <a:xfrm>
          <a:off x="312844" y="202735"/>
          <a:ext cx="5343116" cy="405292"/>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latin typeface="+mj-lt"/>
            </a:rPr>
            <a:t>Which SQL Server versions do I have?</a:t>
          </a:r>
        </a:p>
      </dsp:txBody>
      <dsp:txXfrm>
        <a:off x="312844" y="202735"/>
        <a:ext cx="5343116" cy="405292"/>
      </dsp:txXfrm>
    </dsp:sp>
    <dsp:sp modelId="{F4683F90-159D-459B-87D5-33100EC9B65A}">
      <dsp:nvSpPr>
        <dsp:cNvPr id="0" name=""/>
        <dsp:cNvSpPr/>
      </dsp:nvSpPr>
      <dsp:spPr>
        <a:xfrm>
          <a:off x="59536" y="152073"/>
          <a:ext cx="506615" cy="506615"/>
        </a:xfrm>
        <a:prstGeom prst="ellipse">
          <a:avLst/>
        </a:prstGeom>
        <a:solidFill>
          <a:schemeClr val="lt2">
            <a:hueOff val="0"/>
            <a:satOff val="0"/>
            <a:lumOff val="0"/>
            <a:alphaOff val="0"/>
          </a:schemeClr>
        </a:solidFill>
        <a:ln w="2540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7C038F-7433-4714-B3DF-0B8C9B345762}">
      <dsp:nvSpPr>
        <dsp:cNvPr id="0" name=""/>
        <dsp:cNvSpPr/>
      </dsp:nvSpPr>
      <dsp:spPr>
        <a:xfrm>
          <a:off x="679872" y="811031"/>
          <a:ext cx="4976087" cy="405292"/>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latin typeface="+mj-lt"/>
            </a:rPr>
            <a:t>Which Editions am I running?</a:t>
          </a:r>
        </a:p>
      </dsp:txBody>
      <dsp:txXfrm>
        <a:off x="679872" y="811031"/>
        <a:ext cx="4976087" cy="405292"/>
      </dsp:txXfrm>
    </dsp:sp>
    <dsp:sp modelId="{C7468ACD-F8F4-4B8B-9755-33B48A198669}">
      <dsp:nvSpPr>
        <dsp:cNvPr id="0" name=""/>
        <dsp:cNvSpPr/>
      </dsp:nvSpPr>
      <dsp:spPr>
        <a:xfrm>
          <a:off x="426565" y="760369"/>
          <a:ext cx="506615" cy="506615"/>
        </a:xfrm>
        <a:prstGeom prst="ellipse">
          <a:avLst/>
        </a:prstGeom>
        <a:solidFill>
          <a:schemeClr val="lt2">
            <a:hueOff val="0"/>
            <a:satOff val="0"/>
            <a:lumOff val="0"/>
            <a:alphaOff val="0"/>
          </a:schemeClr>
        </a:solidFill>
        <a:ln w="2540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CA77BD-C7AF-4FED-88D9-FA70FC8B72B5}">
      <dsp:nvSpPr>
        <dsp:cNvPr id="0" name=""/>
        <dsp:cNvSpPr/>
      </dsp:nvSpPr>
      <dsp:spPr>
        <a:xfrm>
          <a:off x="881002" y="1418880"/>
          <a:ext cx="4774957" cy="405292"/>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latin typeface="+mj-lt"/>
            </a:rPr>
            <a:t>Which SQL Server components are installed?</a:t>
          </a:r>
        </a:p>
      </dsp:txBody>
      <dsp:txXfrm>
        <a:off x="881002" y="1418880"/>
        <a:ext cx="4774957" cy="405292"/>
      </dsp:txXfrm>
    </dsp:sp>
    <dsp:sp modelId="{8BA05216-5335-41AC-B3D9-4D1925B70402}">
      <dsp:nvSpPr>
        <dsp:cNvPr id="0" name=""/>
        <dsp:cNvSpPr/>
      </dsp:nvSpPr>
      <dsp:spPr>
        <a:xfrm>
          <a:off x="627695" y="1368219"/>
          <a:ext cx="506615" cy="506615"/>
        </a:xfrm>
        <a:prstGeom prst="ellipse">
          <a:avLst/>
        </a:prstGeom>
        <a:solidFill>
          <a:schemeClr val="lt2">
            <a:hueOff val="0"/>
            <a:satOff val="0"/>
            <a:lumOff val="0"/>
            <a:alphaOff val="0"/>
          </a:schemeClr>
        </a:solidFill>
        <a:ln w="2540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D371D5-7769-4280-81F0-ADF7E1513A1D}">
      <dsp:nvSpPr>
        <dsp:cNvPr id="0" name=""/>
        <dsp:cNvSpPr/>
      </dsp:nvSpPr>
      <dsp:spPr>
        <a:xfrm>
          <a:off x="945221" y="2027176"/>
          <a:ext cx="4710738" cy="405292"/>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latin typeface="+mj-lt"/>
            </a:rPr>
            <a:t>How many cores are on each server?</a:t>
          </a:r>
        </a:p>
      </dsp:txBody>
      <dsp:txXfrm>
        <a:off x="945221" y="2027176"/>
        <a:ext cx="4710738" cy="405292"/>
      </dsp:txXfrm>
    </dsp:sp>
    <dsp:sp modelId="{585DC1A7-9955-46AA-810B-F5EEF76A9B85}">
      <dsp:nvSpPr>
        <dsp:cNvPr id="0" name=""/>
        <dsp:cNvSpPr/>
      </dsp:nvSpPr>
      <dsp:spPr>
        <a:xfrm>
          <a:off x="691913" y="1976514"/>
          <a:ext cx="506615" cy="506615"/>
        </a:xfrm>
        <a:prstGeom prst="ellipse">
          <a:avLst/>
        </a:prstGeom>
        <a:solidFill>
          <a:schemeClr val="lt2">
            <a:hueOff val="0"/>
            <a:satOff val="0"/>
            <a:lumOff val="0"/>
            <a:alphaOff val="0"/>
          </a:schemeClr>
        </a:solidFill>
        <a:ln w="2540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8BA003-B4B5-48FF-9F5A-C7C7063F84B7}">
      <dsp:nvSpPr>
        <dsp:cNvPr id="0" name=""/>
        <dsp:cNvSpPr/>
      </dsp:nvSpPr>
      <dsp:spPr>
        <a:xfrm>
          <a:off x="881002" y="2635471"/>
          <a:ext cx="4774957" cy="405292"/>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latin typeface="+mj-lt"/>
            </a:rPr>
            <a:t>How many databases are in each instance?</a:t>
          </a:r>
        </a:p>
      </dsp:txBody>
      <dsp:txXfrm>
        <a:off x="881002" y="2635471"/>
        <a:ext cx="4774957" cy="405292"/>
      </dsp:txXfrm>
    </dsp:sp>
    <dsp:sp modelId="{D514B615-154C-407A-950C-BA8067487152}">
      <dsp:nvSpPr>
        <dsp:cNvPr id="0" name=""/>
        <dsp:cNvSpPr/>
      </dsp:nvSpPr>
      <dsp:spPr>
        <a:xfrm>
          <a:off x="627695" y="2584810"/>
          <a:ext cx="506615" cy="506615"/>
        </a:xfrm>
        <a:prstGeom prst="ellipse">
          <a:avLst/>
        </a:prstGeom>
        <a:solidFill>
          <a:schemeClr val="lt2">
            <a:hueOff val="0"/>
            <a:satOff val="0"/>
            <a:lumOff val="0"/>
            <a:alphaOff val="0"/>
          </a:schemeClr>
        </a:solidFill>
        <a:ln w="2540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930C842-2890-4202-980C-13C15300E9B1}">
      <dsp:nvSpPr>
        <dsp:cNvPr id="0" name=""/>
        <dsp:cNvSpPr/>
      </dsp:nvSpPr>
      <dsp:spPr>
        <a:xfrm>
          <a:off x="679872" y="3243321"/>
          <a:ext cx="4976087" cy="405292"/>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latin typeface="+mj-lt"/>
            </a:rPr>
            <a:t>What are the sizes of all my databases?</a:t>
          </a:r>
        </a:p>
      </dsp:txBody>
      <dsp:txXfrm>
        <a:off x="679872" y="3243321"/>
        <a:ext cx="4976087" cy="405292"/>
      </dsp:txXfrm>
    </dsp:sp>
    <dsp:sp modelId="{13513C15-D24A-4568-8808-07C8CBE13D96}">
      <dsp:nvSpPr>
        <dsp:cNvPr id="0" name=""/>
        <dsp:cNvSpPr/>
      </dsp:nvSpPr>
      <dsp:spPr>
        <a:xfrm>
          <a:off x="426565" y="3192659"/>
          <a:ext cx="506615" cy="506615"/>
        </a:xfrm>
        <a:prstGeom prst="ellipse">
          <a:avLst/>
        </a:prstGeom>
        <a:solidFill>
          <a:schemeClr val="lt2">
            <a:hueOff val="0"/>
            <a:satOff val="0"/>
            <a:lumOff val="0"/>
            <a:alphaOff val="0"/>
          </a:schemeClr>
        </a:solidFill>
        <a:ln w="2540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E84F9C-A8E1-4170-BD10-0F136E13257F}">
      <dsp:nvSpPr>
        <dsp:cNvPr id="0" name=""/>
        <dsp:cNvSpPr/>
      </dsp:nvSpPr>
      <dsp:spPr>
        <a:xfrm>
          <a:off x="312844" y="3851617"/>
          <a:ext cx="5343116" cy="405292"/>
        </a:xfrm>
        <a:prstGeom prst="rect">
          <a:avLst/>
        </a:prstGeom>
        <a:solidFill>
          <a:schemeClr val="dk2">
            <a:hueOff val="0"/>
            <a:satOff val="0"/>
            <a:lumOff val="0"/>
            <a:alphaOff val="0"/>
          </a:schemeClr>
        </a:solidFill>
        <a:ln w="2540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1701" tIns="43180" rIns="43180" bIns="43180" numCol="1" spcCol="1270" anchor="ctr" anchorCtr="0">
          <a:noAutofit/>
        </a:bodyPr>
        <a:lstStyle/>
        <a:p>
          <a:pPr marL="0" lvl="0" indent="0" algn="l" defTabSz="755650">
            <a:lnSpc>
              <a:spcPct val="90000"/>
            </a:lnSpc>
            <a:spcBef>
              <a:spcPct val="0"/>
            </a:spcBef>
            <a:spcAft>
              <a:spcPct val="35000"/>
            </a:spcAft>
            <a:buNone/>
          </a:pPr>
          <a:r>
            <a:rPr lang="en-US" sz="1700" kern="1200">
              <a:latin typeface="+mj-lt"/>
            </a:rPr>
            <a:t>What are the settings for each instance and database?</a:t>
          </a:r>
        </a:p>
      </dsp:txBody>
      <dsp:txXfrm>
        <a:off x="312844" y="3851617"/>
        <a:ext cx="5343116" cy="405292"/>
      </dsp:txXfrm>
    </dsp:sp>
    <dsp:sp modelId="{CE607497-9B97-44F7-B049-EF4B59F53F9A}">
      <dsp:nvSpPr>
        <dsp:cNvPr id="0" name=""/>
        <dsp:cNvSpPr/>
      </dsp:nvSpPr>
      <dsp:spPr>
        <a:xfrm>
          <a:off x="59536" y="3800955"/>
          <a:ext cx="506615" cy="506615"/>
        </a:xfrm>
        <a:prstGeom prst="ellipse">
          <a:avLst/>
        </a:prstGeom>
        <a:solidFill>
          <a:schemeClr val="lt2">
            <a:hueOff val="0"/>
            <a:satOff val="0"/>
            <a:lumOff val="0"/>
            <a:alphaOff val="0"/>
          </a:schemeClr>
        </a:solidFill>
        <a:ln w="25400"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7A9999-0D67-4CB5-8D1E-0099AAFC2555}">
      <dsp:nvSpPr>
        <dsp:cNvPr id="0" name=""/>
        <dsp:cNvSpPr/>
      </dsp:nvSpPr>
      <dsp:spPr>
        <a:xfrm rot="2562220">
          <a:off x="2356754" y="2948704"/>
          <a:ext cx="641258" cy="52822"/>
        </a:xfrm>
        <a:custGeom>
          <a:avLst/>
          <a:gdLst/>
          <a:ahLst/>
          <a:cxnLst/>
          <a:rect l="0" t="0" r="0" b="0"/>
          <a:pathLst>
            <a:path>
              <a:moveTo>
                <a:pt x="0" y="26411"/>
              </a:moveTo>
              <a:lnTo>
                <a:pt x="641258" y="26411"/>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78CDBB-7AA4-444C-9970-52B826526452}">
      <dsp:nvSpPr>
        <dsp:cNvPr id="0" name=""/>
        <dsp:cNvSpPr/>
      </dsp:nvSpPr>
      <dsp:spPr>
        <a:xfrm>
          <a:off x="2441762" y="2073867"/>
          <a:ext cx="819336" cy="52822"/>
        </a:xfrm>
        <a:custGeom>
          <a:avLst/>
          <a:gdLst/>
          <a:ahLst/>
          <a:cxnLst/>
          <a:rect l="0" t="0" r="0" b="0"/>
          <a:pathLst>
            <a:path>
              <a:moveTo>
                <a:pt x="0" y="26411"/>
              </a:moveTo>
              <a:lnTo>
                <a:pt x="819336" y="26411"/>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974CBB8-9025-4C0F-A38F-10A13A0DD548}">
      <dsp:nvSpPr>
        <dsp:cNvPr id="0" name=""/>
        <dsp:cNvSpPr/>
      </dsp:nvSpPr>
      <dsp:spPr>
        <a:xfrm rot="19095915">
          <a:off x="2353189" y="1206102"/>
          <a:ext cx="698064" cy="52822"/>
        </a:xfrm>
        <a:custGeom>
          <a:avLst/>
          <a:gdLst/>
          <a:ahLst/>
          <a:cxnLst/>
          <a:rect l="0" t="0" r="0" b="0"/>
          <a:pathLst>
            <a:path>
              <a:moveTo>
                <a:pt x="0" y="26411"/>
              </a:moveTo>
              <a:lnTo>
                <a:pt x="698064" y="26411"/>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7BCE54-0AD2-44E3-A333-D449938F4D35}">
      <dsp:nvSpPr>
        <dsp:cNvPr id="0" name=""/>
        <dsp:cNvSpPr/>
      </dsp:nvSpPr>
      <dsp:spPr>
        <a:xfrm>
          <a:off x="711867" y="1082693"/>
          <a:ext cx="2035169" cy="2035169"/>
        </a:xfrm>
        <a:prstGeom prst="ellipse">
          <a:avLst/>
        </a:prstGeom>
        <a:solidFill>
          <a:schemeClr val="bg1"/>
        </a:solidFill>
        <a:ln w="2540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002957D8-0E3E-4EEA-BF62-7DFDE7AB1BC2}">
      <dsp:nvSpPr>
        <dsp:cNvPr id="0" name=""/>
        <dsp:cNvSpPr/>
      </dsp:nvSpPr>
      <dsp:spPr>
        <a:xfrm>
          <a:off x="2812379" y="-22272"/>
          <a:ext cx="1211444" cy="1232361"/>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Assess Compatibility Issues</a:t>
          </a:r>
        </a:p>
      </dsp:txBody>
      <dsp:txXfrm>
        <a:off x="2989791" y="158203"/>
        <a:ext cx="856620" cy="871411"/>
      </dsp:txXfrm>
    </dsp:sp>
    <dsp:sp modelId="{EBDCE9DB-5D5E-4657-AD2F-2BE753B12177}">
      <dsp:nvSpPr>
        <dsp:cNvPr id="0" name=""/>
        <dsp:cNvSpPr/>
      </dsp:nvSpPr>
      <dsp:spPr>
        <a:xfrm>
          <a:off x="4047578" y="-22272"/>
          <a:ext cx="1817166" cy="12323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US" sz="1500" kern="1200">
              <a:latin typeface="+mj-lt"/>
            </a:rPr>
            <a:t>Breaking changes</a:t>
          </a:r>
        </a:p>
        <a:p>
          <a:pPr marL="114300" lvl="1" indent="-114300" algn="l" defTabSz="666750">
            <a:lnSpc>
              <a:spcPct val="90000"/>
            </a:lnSpc>
            <a:spcBef>
              <a:spcPct val="0"/>
            </a:spcBef>
            <a:spcAft>
              <a:spcPct val="15000"/>
            </a:spcAft>
            <a:buChar char="•"/>
          </a:pPr>
          <a:r>
            <a:rPr lang="en-US" sz="1500" kern="1200">
              <a:latin typeface="+mj-lt"/>
            </a:rPr>
            <a:t>Behavior changes</a:t>
          </a:r>
        </a:p>
        <a:p>
          <a:pPr marL="114300" lvl="1" indent="-114300" algn="l" defTabSz="666750">
            <a:lnSpc>
              <a:spcPct val="90000"/>
            </a:lnSpc>
            <a:spcBef>
              <a:spcPct val="0"/>
            </a:spcBef>
            <a:spcAft>
              <a:spcPct val="15000"/>
            </a:spcAft>
            <a:buChar char="•"/>
          </a:pPr>
          <a:r>
            <a:rPr lang="en-US" sz="1500" kern="1200">
              <a:latin typeface="+mj-lt"/>
            </a:rPr>
            <a:t>Deprecated features</a:t>
          </a:r>
        </a:p>
      </dsp:txBody>
      <dsp:txXfrm>
        <a:off x="4047578" y="-22272"/>
        <a:ext cx="1817166" cy="1232361"/>
      </dsp:txXfrm>
    </dsp:sp>
    <dsp:sp modelId="{12136803-28CA-480B-91F0-1693197F85B2}">
      <dsp:nvSpPr>
        <dsp:cNvPr id="0" name=""/>
        <dsp:cNvSpPr/>
      </dsp:nvSpPr>
      <dsp:spPr>
        <a:xfrm>
          <a:off x="3261098" y="1530626"/>
          <a:ext cx="1139303" cy="1139303"/>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Discover new features</a:t>
          </a:r>
        </a:p>
      </dsp:txBody>
      <dsp:txXfrm>
        <a:off x="3427945" y="1697473"/>
        <a:ext cx="805609" cy="805609"/>
      </dsp:txXfrm>
    </dsp:sp>
    <dsp:sp modelId="{71AE85FC-7689-401A-960E-4CF9643D865A}">
      <dsp:nvSpPr>
        <dsp:cNvPr id="0" name=""/>
        <dsp:cNvSpPr/>
      </dsp:nvSpPr>
      <dsp:spPr>
        <a:xfrm>
          <a:off x="4514332" y="1530626"/>
          <a:ext cx="1708955" cy="1139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US" sz="1500" kern="1200">
              <a:latin typeface="+mj-lt"/>
            </a:rPr>
            <a:t>Performance</a:t>
          </a:r>
        </a:p>
        <a:p>
          <a:pPr marL="114300" lvl="1" indent="-114300" algn="l" defTabSz="666750">
            <a:lnSpc>
              <a:spcPct val="90000"/>
            </a:lnSpc>
            <a:spcBef>
              <a:spcPct val="0"/>
            </a:spcBef>
            <a:spcAft>
              <a:spcPct val="15000"/>
            </a:spcAft>
            <a:buChar char="•"/>
          </a:pPr>
          <a:r>
            <a:rPr lang="en-US" sz="1500" kern="1200">
              <a:latin typeface="+mj-lt"/>
            </a:rPr>
            <a:t>Storage</a:t>
          </a:r>
        </a:p>
        <a:p>
          <a:pPr marL="114300" lvl="1" indent="-114300" algn="l" defTabSz="666750">
            <a:lnSpc>
              <a:spcPct val="90000"/>
            </a:lnSpc>
            <a:spcBef>
              <a:spcPct val="0"/>
            </a:spcBef>
            <a:spcAft>
              <a:spcPct val="15000"/>
            </a:spcAft>
            <a:buChar char="•"/>
          </a:pPr>
          <a:r>
            <a:rPr lang="en-US" sz="1500" kern="1200">
              <a:latin typeface="+mj-lt"/>
            </a:rPr>
            <a:t>Security</a:t>
          </a:r>
        </a:p>
      </dsp:txBody>
      <dsp:txXfrm>
        <a:off x="4514332" y="1530626"/>
        <a:ext cx="1708955" cy="1139303"/>
      </dsp:txXfrm>
    </dsp:sp>
    <dsp:sp modelId="{F65BF8BE-558E-496C-9D4F-8248F03BECAD}">
      <dsp:nvSpPr>
        <dsp:cNvPr id="0" name=""/>
        <dsp:cNvSpPr/>
      </dsp:nvSpPr>
      <dsp:spPr>
        <a:xfrm>
          <a:off x="2751129" y="2996097"/>
          <a:ext cx="1221101" cy="1221101"/>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a:latin typeface="+mj-lt"/>
            </a:rPr>
            <a:t>Perform Migration</a:t>
          </a:r>
        </a:p>
      </dsp:txBody>
      <dsp:txXfrm>
        <a:off x="2929955" y="3174923"/>
        <a:ext cx="863449" cy="863449"/>
      </dsp:txXfrm>
    </dsp:sp>
    <dsp:sp modelId="{31FED7FE-585B-4F86-9F5B-6BFA7CFA49CA}">
      <dsp:nvSpPr>
        <dsp:cNvPr id="0" name=""/>
        <dsp:cNvSpPr/>
      </dsp:nvSpPr>
      <dsp:spPr>
        <a:xfrm>
          <a:off x="4094341" y="2996097"/>
          <a:ext cx="1831652" cy="1221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66750">
            <a:lnSpc>
              <a:spcPct val="90000"/>
            </a:lnSpc>
            <a:spcBef>
              <a:spcPct val="0"/>
            </a:spcBef>
            <a:spcAft>
              <a:spcPct val="15000"/>
            </a:spcAft>
            <a:buChar char="•"/>
          </a:pPr>
          <a:r>
            <a:rPr lang="en-US" sz="1500" kern="1200">
              <a:latin typeface="+mj-lt"/>
            </a:rPr>
            <a:t>Connect to source and target servers</a:t>
          </a:r>
        </a:p>
        <a:p>
          <a:pPr marL="114300" lvl="1" indent="-114300" algn="l" defTabSz="666750">
            <a:lnSpc>
              <a:spcPct val="90000"/>
            </a:lnSpc>
            <a:spcBef>
              <a:spcPct val="0"/>
            </a:spcBef>
            <a:spcAft>
              <a:spcPct val="15000"/>
            </a:spcAft>
            <a:buChar char="•"/>
          </a:pPr>
          <a:r>
            <a:rPr lang="en-US" sz="1500" kern="1200">
              <a:latin typeface="+mj-lt"/>
            </a:rPr>
            <a:t>Choose databases</a:t>
          </a:r>
        </a:p>
        <a:p>
          <a:pPr marL="114300" lvl="1" indent="-114300" algn="l" defTabSz="666750">
            <a:lnSpc>
              <a:spcPct val="90000"/>
            </a:lnSpc>
            <a:spcBef>
              <a:spcPct val="0"/>
            </a:spcBef>
            <a:spcAft>
              <a:spcPct val="15000"/>
            </a:spcAft>
            <a:buChar char="•"/>
          </a:pPr>
          <a:r>
            <a:rPr lang="en-US" sz="1500" kern="1200">
              <a:latin typeface="+mj-lt"/>
            </a:rPr>
            <a:t>Monitor migration</a:t>
          </a:r>
        </a:p>
        <a:p>
          <a:pPr marL="114300" lvl="1" indent="-114300" algn="l" defTabSz="666750">
            <a:lnSpc>
              <a:spcPct val="90000"/>
            </a:lnSpc>
            <a:spcBef>
              <a:spcPct val="0"/>
            </a:spcBef>
            <a:spcAft>
              <a:spcPct val="15000"/>
            </a:spcAft>
            <a:buChar char="•"/>
          </a:pPr>
          <a:r>
            <a:rPr lang="en-US" sz="1500" kern="1200">
              <a:latin typeface="+mj-lt"/>
            </a:rPr>
            <a:t>Review final report</a:t>
          </a:r>
        </a:p>
      </dsp:txBody>
      <dsp:txXfrm>
        <a:off x="4094341" y="2996097"/>
        <a:ext cx="1831652" cy="122110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F7CA5-0B3F-4CD5-8D95-717FBB97687B}">
      <dsp:nvSpPr>
        <dsp:cNvPr id="0" name=""/>
        <dsp:cNvSpPr/>
      </dsp:nvSpPr>
      <dsp:spPr>
        <a:xfrm>
          <a:off x="2229619" y="1365665"/>
          <a:ext cx="1524778" cy="1594851"/>
        </a:xfrm>
        <a:prstGeom prst="ellipse">
          <a:avLst/>
        </a:prstGeom>
        <a:solidFill>
          <a:schemeClr val="bg1"/>
        </a:solidFill>
        <a:ln w="25400" cap="rnd"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latin typeface="+mj-lt"/>
            </a:rPr>
            <a:t>Database Experimentation Assistant</a:t>
          </a:r>
        </a:p>
        <a:p>
          <a:pPr marL="0" lvl="0" indent="0" algn="ctr" defTabSz="622300">
            <a:lnSpc>
              <a:spcPct val="90000"/>
            </a:lnSpc>
            <a:spcBef>
              <a:spcPct val="0"/>
            </a:spcBef>
            <a:spcAft>
              <a:spcPct val="35000"/>
            </a:spcAft>
            <a:buNone/>
          </a:pPr>
          <a:endParaRPr lang="en-US" sz="1200" kern="1200" dirty="0">
            <a:solidFill>
              <a:schemeClr val="tx1"/>
            </a:solidFill>
            <a:latin typeface="+mj-lt"/>
          </a:endParaRPr>
        </a:p>
        <a:p>
          <a:pPr marL="0" lvl="0" indent="0" algn="ctr" defTabSz="622300">
            <a:lnSpc>
              <a:spcPct val="90000"/>
            </a:lnSpc>
            <a:spcBef>
              <a:spcPct val="0"/>
            </a:spcBef>
            <a:spcAft>
              <a:spcPct val="35000"/>
            </a:spcAft>
            <a:buNone/>
          </a:pPr>
          <a:endParaRPr lang="en-US" sz="1200" kern="1200" dirty="0">
            <a:solidFill>
              <a:schemeClr val="tx1"/>
            </a:solidFill>
            <a:latin typeface="+mj-lt"/>
          </a:endParaRPr>
        </a:p>
      </dsp:txBody>
      <dsp:txXfrm>
        <a:off x="2452918" y="1599226"/>
        <a:ext cx="1078180" cy="1127729"/>
      </dsp:txXfrm>
    </dsp:sp>
    <dsp:sp modelId="{18C43CD2-D0F3-42B3-9C0E-75BCFB4733AF}">
      <dsp:nvSpPr>
        <dsp:cNvPr id="0" name=""/>
        <dsp:cNvSpPr/>
      </dsp:nvSpPr>
      <dsp:spPr>
        <a:xfrm rot="16200000">
          <a:off x="2913145" y="1268882"/>
          <a:ext cx="157726" cy="35840"/>
        </a:xfrm>
        <a:custGeom>
          <a:avLst/>
          <a:gdLst/>
          <a:ahLst/>
          <a:cxnLst/>
          <a:rect l="0" t="0" r="0" b="0"/>
          <a:pathLst>
            <a:path>
              <a:moveTo>
                <a:pt x="0" y="17920"/>
              </a:moveTo>
              <a:lnTo>
                <a:pt x="157726" y="17920"/>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j-lt"/>
          </a:endParaRPr>
        </a:p>
      </dsp:txBody>
      <dsp:txXfrm>
        <a:off x="2988065" y="1282859"/>
        <a:ext cx="7886" cy="7886"/>
      </dsp:txXfrm>
    </dsp:sp>
    <dsp:sp modelId="{B539789B-E2F8-4922-AB25-68D27C462A3B}">
      <dsp:nvSpPr>
        <dsp:cNvPr id="0" name=""/>
        <dsp:cNvSpPr/>
      </dsp:nvSpPr>
      <dsp:spPr>
        <a:xfrm>
          <a:off x="2396252" y="16426"/>
          <a:ext cx="1191512" cy="119151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mj-lt"/>
            </a:rPr>
            <a:t>A/B testing</a:t>
          </a:r>
        </a:p>
      </dsp:txBody>
      <dsp:txXfrm>
        <a:off x="2570745" y="190919"/>
        <a:ext cx="842526" cy="842526"/>
      </dsp:txXfrm>
    </dsp:sp>
    <dsp:sp modelId="{A0B499DA-9CEF-4722-ADEA-506C8FA0E63A}">
      <dsp:nvSpPr>
        <dsp:cNvPr id="0" name=""/>
        <dsp:cNvSpPr/>
      </dsp:nvSpPr>
      <dsp:spPr>
        <a:xfrm rot="19800000">
          <a:off x="3645698" y="1708431"/>
          <a:ext cx="205531" cy="35840"/>
        </a:xfrm>
        <a:custGeom>
          <a:avLst/>
          <a:gdLst/>
          <a:ahLst/>
          <a:cxnLst/>
          <a:rect l="0" t="0" r="0" b="0"/>
          <a:pathLst>
            <a:path>
              <a:moveTo>
                <a:pt x="0" y="17920"/>
              </a:moveTo>
              <a:lnTo>
                <a:pt x="205531" y="17920"/>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j-lt"/>
          </a:endParaRPr>
        </a:p>
      </dsp:txBody>
      <dsp:txXfrm>
        <a:off x="3743325" y="1721213"/>
        <a:ext cx="10276" cy="10276"/>
      </dsp:txXfrm>
    </dsp:sp>
    <dsp:sp modelId="{EEF47F27-5F90-47D1-ABAC-9929182830C8}">
      <dsp:nvSpPr>
        <dsp:cNvPr id="0" name=""/>
        <dsp:cNvSpPr/>
      </dsp:nvSpPr>
      <dsp:spPr>
        <a:xfrm>
          <a:off x="3757645" y="781334"/>
          <a:ext cx="1191512" cy="119151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mj-lt"/>
            </a:rPr>
            <a:t>Compatibility execution errors</a:t>
          </a:r>
        </a:p>
      </dsp:txBody>
      <dsp:txXfrm>
        <a:off x="3932138" y="955827"/>
        <a:ext cx="842526" cy="842526"/>
      </dsp:txXfrm>
    </dsp:sp>
    <dsp:sp modelId="{C2C79D73-97A4-4A03-966B-18B2101355F3}">
      <dsp:nvSpPr>
        <dsp:cNvPr id="0" name=""/>
        <dsp:cNvSpPr/>
      </dsp:nvSpPr>
      <dsp:spPr>
        <a:xfrm rot="1800000">
          <a:off x="3647111" y="2576637"/>
          <a:ext cx="184438" cy="35840"/>
        </a:xfrm>
        <a:custGeom>
          <a:avLst/>
          <a:gdLst/>
          <a:ahLst/>
          <a:cxnLst/>
          <a:rect l="0" t="0" r="0" b="0"/>
          <a:pathLst>
            <a:path>
              <a:moveTo>
                <a:pt x="0" y="17920"/>
              </a:moveTo>
              <a:lnTo>
                <a:pt x="184438" y="17920"/>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j-lt"/>
          </a:endParaRPr>
        </a:p>
      </dsp:txBody>
      <dsp:txXfrm>
        <a:off x="3734720" y="2589947"/>
        <a:ext cx="9221" cy="9221"/>
      </dsp:txXfrm>
    </dsp:sp>
    <dsp:sp modelId="{6AF15E0D-5BE1-49BC-99B2-98302DF74856}">
      <dsp:nvSpPr>
        <dsp:cNvPr id="0" name=""/>
        <dsp:cNvSpPr/>
      </dsp:nvSpPr>
      <dsp:spPr>
        <a:xfrm>
          <a:off x="3739379" y="2342789"/>
          <a:ext cx="1191512" cy="119151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mj-lt"/>
            </a:rPr>
            <a:t>Degraded queries</a:t>
          </a:r>
        </a:p>
      </dsp:txBody>
      <dsp:txXfrm>
        <a:off x="3913872" y="2517282"/>
        <a:ext cx="842526" cy="842526"/>
      </dsp:txXfrm>
    </dsp:sp>
    <dsp:sp modelId="{FEF190C2-EAEA-424E-8FEB-C537D2ED5EEC}">
      <dsp:nvSpPr>
        <dsp:cNvPr id="0" name=""/>
        <dsp:cNvSpPr/>
      </dsp:nvSpPr>
      <dsp:spPr>
        <a:xfrm rot="5400000">
          <a:off x="2904932" y="3029673"/>
          <a:ext cx="174153" cy="35840"/>
        </a:xfrm>
        <a:custGeom>
          <a:avLst/>
          <a:gdLst/>
          <a:ahLst/>
          <a:cxnLst/>
          <a:rect l="0" t="0" r="0" b="0"/>
          <a:pathLst>
            <a:path>
              <a:moveTo>
                <a:pt x="0" y="17920"/>
              </a:moveTo>
              <a:lnTo>
                <a:pt x="174153" y="17920"/>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j-lt"/>
          </a:endParaRPr>
        </a:p>
      </dsp:txBody>
      <dsp:txXfrm>
        <a:off x="2987655" y="3043240"/>
        <a:ext cx="8707" cy="8707"/>
      </dsp:txXfrm>
    </dsp:sp>
    <dsp:sp modelId="{980C0F03-67FB-48B5-B3F6-05AB432D1E48}">
      <dsp:nvSpPr>
        <dsp:cNvPr id="0" name=""/>
        <dsp:cNvSpPr/>
      </dsp:nvSpPr>
      <dsp:spPr>
        <a:xfrm>
          <a:off x="2396252" y="3134670"/>
          <a:ext cx="1191512" cy="119151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mj-lt"/>
            </a:rPr>
            <a:t>Workload comparison</a:t>
          </a:r>
        </a:p>
      </dsp:txBody>
      <dsp:txXfrm>
        <a:off x="2570745" y="3309163"/>
        <a:ext cx="842526" cy="842526"/>
      </dsp:txXfrm>
    </dsp:sp>
    <dsp:sp modelId="{C8FE7DF4-4074-45F1-B070-6A2EEDFDBC64}">
      <dsp:nvSpPr>
        <dsp:cNvPr id="0" name=""/>
        <dsp:cNvSpPr/>
      </dsp:nvSpPr>
      <dsp:spPr>
        <a:xfrm rot="9000000">
          <a:off x="2152467" y="2576637"/>
          <a:ext cx="184438" cy="35840"/>
        </a:xfrm>
        <a:custGeom>
          <a:avLst/>
          <a:gdLst/>
          <a:ahLst/>
          <a:cxnLst/>
          <a:rect l="0" t="0" r="0" b="0"/>
          <a:pathLst>
            <a:path>
              <a:moveTo>
                <a:pt x="0" y="17920"/>
              </a:moveTo>
              <a:lnTo>
                <a:pt x="184438" y="17920"/>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j-lt"/>
          </a:endParaRPr>
        </a:p>
      </dsp:txBody>
      <dsp:txXfrm rot="10800000">
        <a:off x="2240076" y="2589947"/>
        <a:ext cx="9221" cy="9221"/>
      </dsp:txXfrm>
    </dsp:sp>
    <dsp:sp modelId="{C796615F-7D49-4CD2-A970-F838488B1309}">
      <dsp:nvSpPr>
        <dsp:cNvPr id="0" name=""/>
        <dsp:cNvSpPr/>
      </dsp:nvSpPr>
      <dsp:spPr>
        <a:xfrm>
          <a:off x="1053126" y="2342789"/>
          <a:ext cx="1191512" cy="119151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mj-lt"/>
            </a:rPr>
            <a:t>Hardware comparison</a:t>
          </a:r>
        </a:p>
      </dsp:txBody>
      <dsp:txXfrm>
        <a:off x="1227619" y="2517282"/>
        <a:ext cx="842526" cy="842526"/>
      </dsp:txXfrm>
    </dsp:sp>
    <dsp:sp modelId="{31F3975F-69E6-458F-9D3B-02C5B3CB1471}">
      <dsp:nvSpPr>
        <dsp:cNvPr id="0" name=""/>
        <dsp:cNvSpPr/>
      </dsp:nvSpPr>
      <dsp:spPr>
        <a:xfrm rot="12600000">
          <a:off x="2152467" y="1713704"/>
          <a:ext cx="184438" cy="35840"/>
        </a:xfrm>
        <a:custGeom>
          <a:avLst/>
          <a:gdLst/>
          <a:ahLst/>
          <a:cxnLst/>
          <a:rect l="0" t="0" r="0" b="0"/>
          <a:pathLst>
            <a:path>
              <a:moveTo>
                <a:pt x="0" y="17920"/>
              </a:moveTo>
              <a:lnTo>
                <a:pt x="184438" y="17920"/>
              </a:lnTo>
            </a:path>
          </a:pathLst>
        </a:custGeom>
        <a:noFill/>
        <a:ln w="2540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mj-lt"/>
          </a:endParaRPr>
        </a:p>
      </dsp:txBody>
      <dsp:txXfrm rot="10800000">
        <a:off x="2240076" y="1727013"/>
        <a:ext cx="9221" cy="9221"/>
      </dsp:txXfrm>
    </dsp:sp>
    <dsp:sp modelId="{9D261AC7-3C95-43B5-8B3A-4B80A01525F0}">
      <dsp:nvSpPr>
        <dsp:cNvPr id="0" name=""/>
        <dsp:cNvSpPr/>
      </dsp:nvSpPr>
      <dsp:spPr>
        <a:xfrm>
          <a:off x="1053126" y="791881"/>
          <a:ext cx="1191512" cy="119151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latin typeface="+mj-lt"/>
            </a:rPr>
            <a:t>Configuration setting comparison</a:t>
          </a:r>
        </a:p>
      </dsp:txBody>
      <dsp:txXfrm>
        <a:off x="1227619" y="966374"/>
        <a:ext cx="842526" cy="84252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F870D3-9415-4B68-AF26-127C978E629B}">
      <dsp:nvSpPr>
        <dsp:cNvPr id="0" name=""/>
        <dsp:cNvSpPr/>
      </dsp:nvSpPr>
      <dsp:spPr>
        <a:xfrm>
          <a:off x="122301" y="1076683"/>
          <a:ext cx="1814713" cy="59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Query Store Regressed Queries</a:t>
          </a:r>
        </a:p>
      </dsp:txBody>
      <dsp:txXfrm>
        <a:off x="122301" y="1076683"/>
        <a:ext cx="1814713" cy="598030"/>
      </dsp:txXfrm>
    </dsp:sp>
    <dsp:sp modelId="{AB63EB6C-C217-4C0B-A201-7E837B6051D1}">
      <dsp:nvSpPr>
        <dsp:cNvPr id="0" name=""/>
        <dsp:cNvSpPr/>
      </dsp:nvSpPr>
      <dsp:spPr>
        <a:xfrm>
          <a:off x="120239" y="894799"/>
          <a:ext cx="144352" cy="14435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D1FDFC-29E7-4C7D-8118-61ACB6B776BA}">
      <dsp:nvSpPr>
        <dsp:cNvPr id="0" name=""/>
        <dsp:cNvSpPr/>
      </dsp:nvSpPr>
      <dsp:spPr>
        <a:xfrm>
          <a:off x="221285" y="692706"/>
          <a:ext cx="144352" cy="14435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4EB443-A99F-445D-8B02-5F64FDA6398C}">
      <dsp:nvSpPr>
        <dsp:cNvPr id="0" name=""/>
        <dsp:cNvSpPr/>
      </dsp:nvSpPr>
      <dsp:spPr>
        <a:xfrm>
          <a:off x="463797" y="733125"/>
          <a:ext cx="226839" cy="226839"/>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B3C5A8-ACC5-4A7A-B386-AB854ACD43EE}">
      <dsp:nvSpPr>
        <dsp:cNvPr id="0" name=""/>
        <dsp:cNvSpPr/>
      </dsp:nvSpPr>
      <dsp:spPr>
        <a:xfrm>
          <a:off x="665890" y="510823"/>
          <a:ext cx="144352" cy="14435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A725A9-B753-46C1-99EA-8D790709A611}">
      <dsp:nvSpPr>
        <dsp:cNvPr id="0" name=""/>
        <dsp:cNvSpPr/>
      </dsp:nvSpPr>
      <dsp:spPr>
        <a:xfrm>
          <a:off x="928611" y="429985"/>
          <a:ext cx="144352" cy="14435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E722A5-12FB-4993-92AF-F4B440A4072B}">
      <dsp:nvSpPr>
        <dsp:cNvPr id="0" name=""/>
        <dsp:cNvSpPr/>
      </dsp:nvSpPr>
      <dsp:spPr>
        <a:xfrm>
          <a:off x="1251960" y="571451"/>
          <a:ext cx="144352" cy="14435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151DF4-641F-4DF1-A99A-F6E9979EAEE7}">
      <dsp:nvSpPr>
        <dsp:cNvPr id="0" name=""/>
        <dsp:cNvSpPr/>
      </dsp:nvSpPr>
      <dsp:spPr>
        <a:xfrm>
          <a:off x="1454053" y="672497"/>
          <a:ext cx="226839" cy="226839"/>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9A0FCD-5DC5-4EB5-927B-0307A76C0EA5}">
      <dsp:nvSpPr>
        <dsp:cNvPr id="0" name=""/>
        <dsp:cNvSpPr/>
      </dsp:nvSpPr>
      <dsp:spPr>
        <a:xfrm>
          <a:off x="1736983" y="894799"/>
          <a:ext cx="144352" cy="14435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37E303-A056-470C-8BA3-CB05F9E8DAF7}">
      <dsp:nvSpPr>
        <dsp:cNvPr id="0" name=""/>
        <dsp:cNvSpPr/>
      </dsp:nvSpPr>
      <dsp:spPr>
        <a:xfrm>
          <a:off x="1858239" y="1117102"/>
          <a:ext cx="144352" cy="14435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DDF9BE-7AAC-4DF0-AC27-8596EF967DC0}">
      <dsp:nvSpPr>
        <dsp:cNvPr id="0" name=""/>
        <dsp:cNvSpPr/>
      </dsp:nvSpPr>
      <dsp:spPr>
        <a:xfrm>
          <a:off x="807355" y="692706"/>
          <a:ext cx="371191" cy="371191"/>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78823-3F62-458B-BBD8-642391CF6EB6}">
      <dsp:nvSpPr>
        <dsp:cNvPr id="0" name=""/>
        <dsp:cNvSpPr/>
      </dsp:nvSpPr>
      <dsp:spPr>
        <a:xfrm>
          <a:off x="19192" y="1460660"/>
          <a:ext cx="144352" cy="14435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B6B519-E20A-407A-926E-A3F175CD4622}">
      <dsp:nvSpPr>
        <dsp:cNvPr id="0" name=""/>
        <dsp:cNvSpPr/>
      </dsp:nvSpPr>
      <dsp:spPr>
        <a:xfrm>
          <a:off x="140448" y="1642544"/>
          <a:ext cx="226839" cy="226839"/>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A269C0-0D02-460D-9501-C007C80FA868}">
      <dsp:nvSpPr>
        <dsp:cNvPr id="0" name=""/>
        <dsp:cNvSpPr/>
      </dsp:nvSpPr>
      <dsp:spPr>
        <a:xfrm>
          <a:off x="443588" y="1804218"/>
          <a:ext cx="329947" cy="329947"/>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903A1E-118F-4929-82E0-1A512EB8EE42}">
      <dsp:nvSpPr>
        <dsp:cNvPr id="0" name=""/>
        <dsp:cNvSpPr/>
      </dsp:nvSpPr>
      <dsp:spPr>
        <a:xfrm>
          <a:off x="867983" y="2066939"/>
          <a:ext cx="144352" cy="14435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9C2895-C21D-4533-A6EF-BC9DCC12AB28}">
      <dsp:nvSpPr>
        <dsp:cNvPr id="0" name=""/>
        <dsp:cNvSpPr/>
      </dsp:nvSpPr>
      <dsp:spPr>
        <a:xfrm>
          <a:off x="948820" y="1804218"/>
          <a:ext cx="226839" cy="226839"/>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DD1ECA-D4D8-4167-BE7B-9921ED77E8DE}">
      <dsp:nvSpPr>
        <dsp:cNvPr id="0" name=""/>
        <dsp:cNvSpPr/>
      </dsp:nvSpPr>
      <dsp:spPr>
        <a:xfrm>
          <a:off x="1150913" y="2087149"/>
          <a:ext cx="144352" cy="144352"/>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9D0615-B2A9-412D-A6E5-0E74EF8CB940}">
      <dsp:nvSpPr>
        <dsp:cNvPr id="0" name=""/>
        <dsp:cNvSpPr/>
      </dsp:nvSpPr>
      <dsp:spPr>
        <a:xfrm>
          <a:off x="1332797" y="1763800"/>
          <a:ext cx="329947" cy="329947"/>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C640B1-2349-48C8-9635-C883549C1A24}">
      <dsp:nvSpPr>
        <dsp:cNvPr id="0" name=""/>
        <dsp:cNvSpPr/>
      </dsp:nvSpPr>
      <dsp:spPr>
        <a:xfrm>
          <a:off x="1777402" y="1682963"/>
          <a:ext cx="226839" cy="226839"/>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74E8A3-D5A3-417B-A70A-267C824FCFB5}">
      <dsp:nvSpPr>
        <dsp:cNvPr id="0" name=""/>
        <dsp:cNvSpPr/>
      </dsp:nvSpPr>
      <dsp:spPr>
        <a:xfrm>
          <a:off x="2004241" y="732789"/>
          <a:ext cx="666194" cy="1271837"/>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D968C9-BE24-48A6-A000-72AFD1A0C88A}">
      <dsp:nvSpPr>
        <dsp:cNvPr id="0" name=""/>
        <dsp:cNvSpPr/>
      </dsp:nvSpPr>
      <dsp:spPr>
        <a:xfrm>
          <a:off x="3371166" y="733407"/>
          <a:ext cx="1816893" cy="1271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Analysis and Recommendations</a:t>
          </a:r>
        </a:p>
      </dsp:txBody>
      <dsp:txXfrm>
        <a:off x="3371166" y="733407"/>
        <a:ext cx="1816893" cy="1271825"/>
      </dsp:txXfrm>
    </dsp:sp>
    <dsp:sp modelId="{B10EC8F5-BABD-41E6-B346-69FBBD5CB69F}">
      <dsp:nvSpPr>
        <dsp:cNvPr id="0" name=""/>
        <dsp:cNvSpPr/>
      </dsp:nvSpPr>
      <dsp:spPr>
        <a:xfrm>
          <a:off x="2521632" y="1802702"/>
          <a:ext cx="3218354" cy="1472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t" anchorCtr="0">
          <a:noAutofit/>
        </a:bodyPr>
        <a:lstStyle/>
        <a:p>
          <a:pPr marL="114300" lvl="1" indent="-114300" algn="l" defTabSz="622300">
            <a:lnSpc>
              <a:spcPct val="90000"/>
            </a:lnSpc>
            <a:spcBef>
              <a:spcPct val="0"/>
            </a:spcBef>
            <a:spcAft>
              <a:spcPct val="15000"/>
            </a:spcAft>
            <a:buChar char="•"/>
          </a:pPr>
          <a:r>
            <a:rPr lang="en-US" sz="1400" b="0" i="0" u="none" kern="1200" dirty="0">
              <a:latin typeface="+mj-lt"/>
            </a:rPr>
            <a:t>Correlation vs Independence</a:t>
          </a:r>
          <a:br>
            <a:rPr lang="en-US" sz="1400" b="0" i="0" u="none" kern="1200" dirty="0">
              <a:latin typeface="+mj-lt"/>
            </a:rPr>
          </a:br>
          <a:r>
            <a:rPr lang="en-US" sz="1400" b="0" i="0" u="none" kern="1200" dirty="0">
              <a:latin typeface="+mj-lt"/>
            </a:rPr>
            <a:t>‘ASSUME_MIN_SELECTIVITY_FOR_FILTER_ESTIMATES'</a:t>
          </a:r>
          <a:endParaRPr lang="en-US" sz="1400" kern="1200" dirty="0">
            <a:latin typeface="+mj-lt"/>
          </a:endParaRPr>
        </a:p>
        <a:p>
          <a:pPr marL="114300" lvl="1" indent="-114300" algn="l" defTabSz="622300">
            <a:lnSpc>
              <a:spcPct val="90000"/>
            </a:lnSpc>
            <a:spcBef>
              <a:spcPct val="0"/>
            </a:spcBef>
            <a:spcAft>
              <a:spcPct val="15000"/>
            </a:spcAft>
            <a:buFont typeface="Arial" panose="020B0604020202020204" pitchFamily="34" charset="0"/>
            <a:buChar char="•"/>
          </a:pPr>
          <a:r>
            <a:rPr lang="en-US" sz="1400" b="0" i="0" u="none" kern="1200" dirty="0">
              <a:latin typeface="+mj-lt"/>
            </a:rPr>
            <a:t>Simple vs Base Join Containment</a:t>
          </a:r>
          <a:br>
            <a:rPr lang="en-US" sz="1400" b="0" i="0" u="none" kern="1200" dirty="0">
              <a:latin typeface="+mj-lt"/>
            </a:rPr>
          </a:br>
          <a:r>
            <a:rPr lang="en-US" sz="1400" b="0" i="0" u="none" kern="1200" dirty="0">
              <a:latin typeface="+mj-lt"/>
            </a:rPr>
            <a:t>'ASSUME_JOIN_PREDICATE_DEPENDS_ON_FILTERS'</a:t>
          </a:r>
        </a:p>
        <a:p>
          <a:pPr marL="114300" lvl="1" indent="-114300" algn="l" defTabSz="622300">
            <a:lnSpc>
              <a:spcPct val="90000"/>
            </a:lnSpc>
            <a:spcBef>
              <a:spcPct val="0"/>
            </a:spcBef>
            <a:spcAft>
              <a:spcPct val="15000"/>
            </a:spcAft>
            <a:buChar char="•"/>
          </a:pPr>
          <a:r>
            <a:rPr lang="en-US" sz="1400" kern="1200" dirty="0">
              <a:latin typeface="+mj-lt"/>
            </a:rPr>
            <a:t>TVF fixed estimation of 100 rows vs 1 row ‘QUERYTRACEON 9488’</a:t>
          </a:r>
        </a:p>
        <a:p>
          <a:pPr marL="114300" lvl="1" indent="-114300" algn="l" defTabSz="622300">
            <a:lnSpc>
              <a:spcPct val="90000"/>
            </a:lnSpc>
            <a:spcBef>
              <a:spcPct val="0"/>
            </a:spcBef>
            <a:spcAft>
              <a:spcPct val="15000"/>
            </a:spcAft>
            <a:buChar char="•"/>
          </a:pPr>
          <a:r>
            <a:rPr lang="en-US" sz="1400" kern="1200" dirty="0">
              <a:latin typeface="+mj-lt"/>
            </a:rPr>
            <a:t>As a last resort, full-fledge use of CE70 is also considered, when all else doesn’t yield desired results.</a:t>
          </a:r>
        </a:p>
      </dsp:txBody>
      <dsp:txXfrm>
        <a:off x="2521632" y="1802702"/>
        <a:ext cx="3218354" cy="1472161"/>
      </dsp:txXfrm>
    </dsp:sp>
    <dsp:sp modelId="{93977A7B-2142-4B2D-9F13-F21AF686AFC5}">
      <dsp:nvSpPr>
        <dsp:cNvPr id="0" name=""/>
        <dsp:cNvSpPr/>
      </dsp:nvSpPr>
      <dsp:spPr>
        <a:xfrm>
          <a:off x="5888790" y="732789"/>
          <a:ext cx="666194" cy="1271837"/>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E1E910-FAC6-48BC-986F-F28A82D63CD6}">
      <dsp:nvSpPr>
        <dsp:cNvPr id="0" name=""/>
        <dsp:cNvSpPr/>
      </dsp:nvSpPr>
      <dsp:spPr>
        <a:xfrm>
          <a:off x="6627660" y="627682"/>
          <a:ext cx="1544359" cy="1544359"/>
        </a:xfrm>
        <a:prstGeom prst="ellipse">
          <a:avLst/>
        </a:prstGeom>
        <a:solidFill>
          <a:schemeClr val="accent1">
            <a:hueOff val="0"/>
            <a:satOff val="0"/>
            <a:lumOff val="0"/>
            <a:alphaOff val="0"/>
          </a:schemeClr>
        </a:solidFill>
        <a:ln w="2540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mj-lt"/>
            </a:rPr>
            <a:t>Deployment via Plan Guide</a:t>
          </a:r>
        </a:p>
      </dsp:txBody>
      <dsp:txXfrm>
        <a:off x="6853826" y="853848"/>
        <a:ext cx="1092027" cy="109202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072482" y="9121775"/>
            <a:ext cx="5241133" cy="479425"/>
          </a:xfrm>
          <a:prstGeom prst="rect">
            <a:avLst/>
          </a:prstGeom>
        </p:spPr>
        <p:txBody>
          <a:bodyPr vert="horz" lIns="91417" tIns="45708" rIns="91417" bIns="45708" rtlCol="0" anchor="b"/>
          <a:lstStyle>
            <a:lvl1pPr algn="r">
              <a:defRPr sz="1200"/>
            </a:lvl1pPr>
          </a:lstStyle>
          <a:p>
            <a:pPr algn="ctr"/>
            <a:fld id="{F403B382-5E20-4D88-A964-1D6629C87BBB}" type="slidenum">
              <a:rPr lang="en-US" smtClean="0">
                <a:latin typeface="Calibri Light" pitchFamily="34" charset="0"/>
              </a:rPr>
              <a:pPr algn="ctr"/>
              <a:t>‹#›</a:t>
            </a:fld>
            <a:endParaRPr lang="en-US" dirty="0">
              <a:latin typeface="Calibri Light" pitchFamily="34" charset="0"/>
            </a:endParaRPr>
          </a:p>
        </p:txBody>
      </p:sp>
      <p:cxnSp>
        <p:nvCxnSpPr>
          <p:cNvPr id="8" name="Straight Connector 7"/>
          <p:cNvCxnSpPr/>
          <p:nvPr/>
        </p:nvCxnSpPr>
        <p:spPr>
          <a:xfrm>
            <a:off x="1" y="9059932"/>
            <a:ext cx="2971801" cy="0"/>
          </a:xfrm>
          <a:prstGeom prst="line">
            <a:avLst/>
          </a:prstGeom>
          <a:ln w="31750">
            <a:solidFill>
              <a:srgbClr val="1055A5"/>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7523" y="8817812"/>
            <a:ext cx="1600153" cy="481824"/>
          </a:xfrm>
          <a:prstGeom prst="rect">
            <a:avLst/>
          </a:prstGeom>
        </p:spPr>
      </p:pic>
      <p:cxnSp>
        <p:nvCxnSpPr>
          <p:cNvPr id="10" name="Straight Connector 9"/>
          <p:cNvCxnSpPr>
            <a:cxnSpLocks/>
          </p:cNvCxnSpPr>
          <p:nvPr/>
        </p:nvCxnSpPr>
        <p:spPr>
          <a:xfrm>
            <a:off x="4038600" y="9059932"/>
            <a:ext cx="3276602" cy="0"/>
          </a:xfrm>
          <a:prstGeom prst="line">
            <a:avLst/>
          </a:prstGeom>
          <a:ln w="31750">
            <a:solidFill>
              <a:srgbClr val="1055A5"/>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Header Placeholder 1"/>
          <p:cNvSpPr>
            <a:spLocks noGrp="1"/>
          </p:cNvSpPr>
          <p:nvPr>
            <p:ph type="hdr" sz="quarter"/>
          </p:nvPr>
        </p:nvSpPr>
        <p:spPr>
          <a:xfrm>
            <a:off x="2072482" y="152402"/>
            <a:ext cx="3170238" cy="479425"/>
          </a:xfrm>
          <a:prstGeom prst="rect">
            <a:avLst/>
          </a:prstGeom>
        </p:spPr>
        <p:txBody>
          <a:bodyPr vert="horz" lIns="91417" tIns="45708" rIns="91417" bIns="45708" rtlCol="0"/>
          <a:lstStyle>
            <a:lvl1pPr algn="l">
              <a:defRPr sz="1200"/>
            </a:lvl1pPr>
          </a:lstStyle>
          <a:p>
            <a:pPr algn="ctr"/>
            <a:r>
              <a:rPr lang="en-US" sz="1400" b="1" dirty="0" err="1">
                <a:latin typeface="Calibri Light" pitchFamily="34" charset="0"/>
              </a:rPr>
              <a:t>SQLintersection</a:t>
            </a:r>
            <a:r>
              <a:rPr lang="en-US" sz="1400" b="1" dirty="0">
                <a:latin typeface="Calibri Light" pitchFamily="34" charset="0"/>
              </a:rPr>
              <a:t> Fall 2018</a:t>
            </a:r>
            <a:br>
              <a:rPr lang="en-US" sz="1400" b="1" dirty="0">
                <a:latin typeface="Calibri Light" pitchFamily="34" charset="0"/>
              </a:rPr>
            </a:br>
            <a:r>
              <a:rPr lang="en-US" sz="1100" dirty="0">
                <a:latin typeface="Calibri Light" pitchFamily="34" charset="0"/>
              </a:rPr>
              <a:t>www.SQLintersection.com</a:t>
            </a:r>
            <a:endParaRPr lang="en-US" dirty="0">
              <a:latin typeface="Calibri Light" pitchFamily="34" charset="0"/>
            </a:endParaRPr>
          </a:p>
        </p:txBody>
      </p:sp>
    </p:spTree>
    <p:extLst>
      <p:ext uri="{BB962C8B-B14F-4D97-AF65-F5344CB8AC3E}">
        <p14:creationId xmlns:p14="http://schemas.microsoft.com/office/powerpoint/2010/main" val="493841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1"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3" name="Rectangle 3"/>
          <p:cNvSpPr>
            <a:spLocks noGrp="1" noChangeArrowheads="1"/>
          </p:cNvSpPr>
          <p:nvPr>
            <p:ph type="dt" idx="1"/>
          </p:nvPr>
        </p:nvSpPr>
        <p:spPr bwMode="auto">
          <a:xfrm>
            <a:off x="4143375"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537" eaLnBrk="1" hangingPunct="1">
              <a:defRPr sz="1200">
                <a:latin typeface="Calibri Light" pitchFamily="34" charset="0"/>
              </a:defRPr>
            </a:lvl1pPr>
          </a:lstStyle>
          <a:p>
            <a:pPr>
              <a:defRPr/>
            </a:pPr>
            <a:endParaRPr lang="en-US" dirty="0"/>
          </a:p>
        </p:txBody>
      </p:sp>
      <p:sp>
        <p:nvSpPr>
          <p:cNvPr id="34820" name="Rectangle 4"/>
          <p:cNvSpPr>
            <a:spLocks noGrp="1" noRot="1" noChangeAspect="1" noChangeArrowheads="1" noTextEdit="1"/>
          </p:cNvSpPr>
          <p:nvPr>
            <p:ph type="sldImg" idx="2"/>
          </p:nvPr>
        </p:nvSpPr>
        <p:spPr bwMode="auto">
          <a:xfrm>
            <a:off x="458788" y="720725"/>
            <a:ext cx="6397625" cy="3598863"/>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31840" y="4560890"/>
            <a:ext cx="5851525" cy="4319587"/>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5846" name="Rectangle 6"/>
          <p:cNvSpPr>
            <a:spLocks noGrp="1" noChangeArrowheads="1"/>
          </p:cNvSpPr>
          <p:nvPr>
            <p:ph type="ftr" sz="quarter" idx="4"/>
          </p:nvPr>
        </p:nvSpPr>
        <p:spPr bwMode="auto">
          <a:xfrm>
            <a:off x="1"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7" name="Rectangle 7"/>
          <p:cNvSpPr>
            <a:spLocks noGrp="1" noChangeArrowheads="1"/>
          </p:cNvSpPr>
          <p:nvPr>
            <p:ph type="sldNum" sz="quarter" idx="5"/>
          </p:nvPr>
        </p:nvSpPr>
        <p:spPr bwMode="auto">
          <a:xfrm>
            <a:off x="4143375"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537" eaLnBrk="1" hangingPunct="1">
              <a:defRPr sz="1200">
                <a:latin typeface="Calibri Light" pitchFamily="34" charset="0"/>
              </a:defRPr>
            </a:lvl1pPr>
          </a:lstStyle>
          <a:p>
            <a:pPr>
              <a:defRPr/>
            </a:pPr>
            <a:fld id="{47C584BF-6945-4E60-B2A7-1638FF8EA8EE}" type="slidenum">
              <a:rPr lang="en-US" smtClean="0"/>
              <a:pPr>
                <a:defRPr/>
              </a:pPr>
              <a:t>‹#›</a:t>
            </a:fld>
            <a:endParaRPr lang="en-US" dirty="0"/>
          </a:p>
        </p:txBody>
      </p:sp>
    </p:spTree>
    <p:extLst>
      <p:ext uri="{BB962C8B-B14F-4D97-AF65-F5344CB8AC3E}">
        <p14:creationId xmlns:p14="http://schemas.microsoft.com/office/powerpoint/2010/main" val="33460990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Light" pitchFamily="34" charset="0"/>
        <a:ea typeface="+mn-ea"/>
        <a:cs typeface="+mn-cs"/>
      </a:defRPr>
    </a:lvl1pPr>
    <a:lvl2pPr marL="457189" algn="l" rtl="0" eaLnBrk="0" fontAlgn="base" hangingPunct="0">
      <a:spcBef>
        <a:spcPct val="30000"/>
      </a:spcBef>
      <a:spcAft>
        <a:spcPct val="0"/>
      </a:spcAft>
      <a:defRPr sz="1200" kern="1200">
        <a:solidFill>
          <a:schemeClr val="tx1"/>
        </a:solidFill>
        <a:latin typeface="Calibri Light" pitchFamily="34" charset="0"/>
        <a:ea typeface="+mn-ea"/>
        <a:cs typeface="+mn-cs"/>
      </a:defRPr>
    </a:lvl2pPr>
    <a:lvl3pPr marL="914378" algn="l" rtl="0" eaLnBrk="0" fontAlgn="base" hangingPunct="0">
      <a:spcBef>
        <a:spcPct val="30000"/>
      </a:spcBef>
      <a:spcAft>
        <a:spcPct val="0"/>
      </a:spcAft>
      <a:defRPr sz="1200" kern="1200">
        <a:solidFill>
          <a:schemeClr val="tx1"/>
        </a:solidFill>
        <a:latin typeface="Calibri Light" pitchFamily="34" charset="0"/>
        <a:ea typeface="+mn-ea"/>
        <a:cs typeface="+mn-cs"/>
      </a:defRPr>
    </a:lvl3pPr>
    <a:lvl4pPr marL="1371566" algn="l" rtl="0" eaLnBrk="0" fontAlgn="base" hangingPunct="0">
      <a:spcBef>
        <a:spcPct val="30000"/>
      </a:spcBef>
      <a:spcAft>
        <a:spcPct val="0"/>
      </a:spcAft>
      <a:defRPr sz="1200" kern="1200">
        <a:solidFill>
          <a:schemeClr val="tx1"/>
        </a:solidFill>
        <a:latin typeface="Calibri Light" pitchFamily="34" charset="0"/>
        <a:ea typeface="+mn-ea"/>
        <a:cs typeface="+mn-cs"/>
      </a:defRPr>
    </a:lvl4pPr>
    <a:lvl5pPr marL="1828754" algn="l" rtl="0" eaLnBrk="0" fontAlgn="base" hangingPunct="0">
      <a:spcBef>
        <a:spcPct val="30000"/>
      </a:spcBef>
      <a:spcAft>
        <a:spcPct val="0"/>
      </a:spcAft>
      <a:defRPr sz="1200" kern="1200">
        <a:solidFill>
          <a:schemeClr val="tx1"/>
        </a:solidFill>
        <a:latin typeface="Calibri Light" pitchFamily="34" charset="0"/>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atamigration.microsoft.com/scenario/sql-to-sqlserve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msdn.microsoft.com/en-us/library/bb977556.aspx"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sql/dma/dma-overview"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s.msdn.microsoft.com/datamigration/2017/07/25/dea-2-1-general-availability-release-overview-database-experimentation-assistant/"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aka.ms/dbcompa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sql/t-sql/statements/alter-database-scoped-configuration-transact-sql"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azure.microsoft.com/documentation/articles/sql-database-compatibility-level-query-performance-130/"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5CC640-8B01-4F9A-8CAB-FEFC6A2E5E71}" type="slidenum">
              <a:rPr lang="en-US" smtClean="0"/>
              <a:t>12</a:t>
            </a:fld>
            <a:endParaRPr lang="en-US"/>
          </a:p>
        </p:txBody>
      </p:sp>
    </p:spTree>
    <p:extLst>
      <p:ext uri="{BB962C8B-B14F-4D97-AF65-F5344CB8AC3E}">
        <p14:creationId xmlns:p14="http://schemas.microsoft.com/office/powerpoint/2010/main" val="294710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13</a:t>
            </a:fld>
            <a:endParaRPr lang="en-US"/>
          </a:p>
        </p:txBody>
      </p:sp>
    </p:spTree>
    <p:extLst>
      <p:ext uri="{BB962C8B-B14F-4D97-AF65-F5344CB8AC3E}">
        <p14:creationId xmlns:p14="http://schemas.microsoft.com/office/powerpoint/2010/main" val="390548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85CC640-8B01-4F9A-8CAB-FEFC6A2E5E71}" type="slidenum">
              <a:rPr lang="en-US" smtClean="0"/>
              <a:t>14</a:t>
            </a:fld>
            <a:endParaRPr lang="en-US"/>
          </a:p>
        </p:txBody>
      </p:sp>
    </p:spTree>
    <p:extLst>
      <p:ext uri="{BB962C8B-B14F-4D97-AF65-F5344CB8AC3E}">
        <p14:creationId xmlns:p14="http://schemas.microsoft.com/office/powerpoint/2010/main" val="1746302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136053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prstClr val="black">
                    <a:lumMod val="65000"/>
                    <a:lumOff val="35000"/>
                  </a:prstClr>
                </a:solidFill>
                <a:latin typeface="Segoe" pitchFamily="34" charset="0"/>
                <a:cs typeface="Segoe UI" pitchFamily="34" charset="0"/>
              </a:rPr>
              <a:t>Migrations should be approached with the same rigor and processes as a full software or hardware project – a solid methodology is required for success.  Microsoft provides you with all the tools you need to achieve a seamless, reliable upgrade experience.</a:t>
            </a:r>
          </a:p>
          <a:p>
            <a:endParaRPr lang="en-US" dirty="0"/>
          </a:p>
          <a:p>
            <a:r>
              <a:rPr lang="en-US" dirty="0"/>
              <a:t>The Database Migration Guide provides step-by-step guidance on reliable upgrade methodology.</a:t>
            </a:r>
          </a:p>
          <a:p>
            <a:r>
              <a:rPr lang="en-US" dirty="0"/>
              <a:t>https://datamigration.microsoft.com/scenario/sql-to-sqlserver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05984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in slide: </a:t>
            </a:r>
            <a:r>
              <a:rPr lang="en-US" dirty="0">
                <a:hlinkClick r:id="rId3"/>
              </a:rPr>
              <a:t>https://datamigration.microsoft.com/scenario/sql-to-sqlserver</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18567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41541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The </a:t>
            </a:r>
            <a:r>
              <a:rPr lang="en-US" sz="900">
                <a:hlinkClick r:id="rId3"/>
              </a:rPr>
              <a:t>Microsoft Assessment and Planning Toolkit (MAP) </a:t>
            </a:r>
            <a:r>
              <a:rPr lang="en-US" sz="900"/>
              <a:t>is an agentless, automated, multi-product planning and assessment tool for quicker and easier desktop, server and cloud migrations. MAP can be used to provide an inventory of all your database servers, including installed components, database details, settings and capacity planning information. </a:t>
            </a:r>
            <a:r>
              <a:rPr lang="en-US"/>
              <a:t>This Solution Accelerator provides a powerful inventory, assessment, and reporting tool to simplify the migration planning process. </a:t>
            </a:r>
          </a:p>
          <a:p>
            <a:pPr marL="0" indent="0">
              <a:buFont typeface="Arial" panose="020B0604020202020204" pitchFamily="34" charset="0"/>
              <a:buNone/>
            </a:pPr>
            <a:r>
              <a:rPr lang="en-US"/>
              <a:t>There</a:t>
            </a:r>
            <a:r>
              <a:rPr lang="en-US" baseline="0"/>
              <a:t> are 8 areas that the  Microsoft Assessment and Planning Toolkit (MAP) toolkit assesses:</a:t>
            </a:r>
          </a:p>
          <a:p>
            <a:pPr marL="388712" lvl="1" indent="-171450">
              <a:buFont typeface="Arial" panose="020B0604020202020204" pitchFamily="34" charset="0"/>
              <a:buChar char="•"/>
            </a:pPr>
            <a:r>
              <a:rPr lang="en-US" baseline="0"/>
              <a:t>Cloud</a:t>
            </a:r>
          </a:p>
          <a:p>
            <a:pPr marL="388712" lvl="1" indent="-171450">
              <a:buFont typeface="Arial" panose="020B0604020202020204" pitchFamily="34" charset="0"/>
              <a:buChar char="•"/>
            </a:pPr>
            <a:r>
              <a:rPr lang="en-US" baseline="0"/>
              <a:t>Desktop</a:t>
            </a:r>
          </a:p>
          <a:p>
            <a:pPr marL="388712" lvl="1" indent="-171450">
              <a:buFont typeface="Arial" panose="020B0604020202020204" pitchFamily="34" charset="0"/>
              <a:buChar char="•"/>
            </a:pPr>
            <a:r>
              <a:rPr lang="en-US" baseline="0"/>
              <a:t>Server</a:t>
            </a:r>
          </a:p>
          <a:p>
            <a:pPr marL="388712" lvl="1" indent="-171450">
              <a:buFont typeface="Arial" panose="020B0604020202020204" pitchFamily="34" charset="0"/>
              <a:buChar char="•"/>
            </a:pPr>
            <a:r>
              <a:rPr lang="en-US" baseline="0"/>
              <a:t>Desktop Virtualization</a:t>
            </a:r>
          </a:p>
          <a:p>
            <a:pPr marL="388712" lvl="1" indent="-171450">
              <a:buFont typeface="Arial" panose="020B0604020202020204" pitchFamily="34" charset="0"/>
              <a:buChar char="•"/>
            </a:pPr>
            <a:r>
              <a:rPr lang="en-US" baseline="0"/>
              <a:t>Server Virtualization</a:t>
            </a:r>
          </a:p>
          <a:p>
            <a:pPr marL="388712" lvl="1" indent="-171450">
              <a:buFont typeface="Arial" panose="020B0604020202020204" pitchFamily="34" charset="0"/>
              <a:buChar char="•"/>
            </a:pPr>
            <a:r>
              <a:rPr lang="en-US" baseline="0"/>
              <a:t>Database </a:t>
            </a:r>
          </a:p>
          <a:p>
            <a:pPr marL="388712" lvl="1" indent="-171450">
              <a:buFont typeface="Arial" panose="020B0604020202020204" pitchFamily="34" charset="0"/>
              <a:buChar char="•"/>
            </a:pPr>
            <a:r>
              <a:rPr lang="en-US" baseline="0"/>
              <a:t>Usage Tracking</a:t>
            </a:r>
          </a:p>
          <a:p>
            <a:pPr marL="388712" lvl="1" indent="-171450">
              <a:buFont typeface="Arial" panose="020B0604020202020204" pitchFamily="34" charset="0"/>
              <a:buChar char="•"/>
            </a:pPr>
            <a:r>
              <a:rPr lang="en-US" baseline="0"/>
              <a:t>Environment </a:t>
            </a:r>
            <a:endParaRPr lang="en-US" sz="900"/>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1145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3"/>
              </a:rPr>
              <a:t>Data Migration Assistant (DMA) </a:t>
            </a:r>
            <a:r>
              <a:rPr lang="en-US" dirty="0"/>
              <a:t>detects compatibility issues that can impact database functionality on your new version of SQL Server. It recommends performance and reliability improvements for your target environment. It allows you to not only move your schema and data, but also uncontained objects from your source server to your target server.  Once the assessment is complete and issues have been mitigated, the DMA will automate the process of migrating your schema and data to the target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79583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3"/>
              </a:rPr>
              <a:t>Database Experimentation Assistant (DEA)</a:t>
            </a:r>
            <a:r>
              <a:rPr lang="en-US" dirty="0"/>
              <a:t> is an A/B testing solution for SQL Server upgrades. It will assist in evaluating a targeted version of SQL for a given workload. Customers who are upgrading from previous SQL Server versions (SQL Server 2005 and above) to any new version of the SQL Server will be able to use these analysis metrics.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r>
              <a:rPr lang="en-US" sz="900" dirty="0"/>
              <a:t>DEA allows:</a:t>
            </a:r>
          </a:p>
          <a:p>
            <a:pPr marL="171450" indent="-171450">
              <a:buFont typeface="Arial" panose="020B0604020202020204" pitchFamily="34" charset="0"/>
              <a:buChar char="•"/>
            </a:pPr>
            <a:r>
              <a:rPr lang="en-US" sz="900" dirty="0"/>
              <a:t>Automated script to set up </a:t>
            </a:r>
            <a:r>
              <a:rPr lang="en-US" sz="900" b="1" dirty="0"/>
              <a:t>workload capture and replay </a:t>
            </a:r>
            <a:r>
              <a:rPr lang="en-US" sz="900" dirty="0"/>
              <a:t>of production database (using existing SQL server functionality Distributed Replay &amp; SQL tracing).</a:t>
            </a:r>
          </a:p>
          <a:p>
            <a:pPr marL="171450" indent="-171450">
              <a:buFont typeface="Arial" panose="020B0604020202020204" pitchFamily="34" charset="0"/>
              <a:buChar char="•"/>
            </a:pPr>
            <a:r>
              <a:rPr lang="en-US" sz="900" dirty="0"/>
              <a:t>Perform </a:t>
            </a:r>
            <a:r>
              <a:rPr lang="en-US" sz="900" b="1" dirty="0"/>
              <a:t>statistical analysis </a:t>
            </a:r>
            <a:r>
              <a:rPr lang="en-US" sz="900" dirty="0"/>
              <a:t>on traces collected using both old and new instances.</a:t>
            </a:r>
          </a:p>
          <a:p>
            <a:pPr marL="171450" indent="-171450">
              <a:buFont typeface="Arial" panose="020B0604020202020204" pitchFamily="34" charset="0"/>
              <a:buChar char="•"/>
            </a:pPr>
            <a:r>
              <a:rPr lang="en-US" sz="900" dirty="0"/>
              <a:t>Visualize data through detailed </a:t>
            </a:r>
            <a:r>
              <a:rPr lang="en-US" sz="900" b="1" dirty="0"/>
              <a:t>reports.</a:t>
            </a: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659067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3</a:t>
            </a:fld>
            <a:endParaRPr lang="en-US" dirty="0"/>
          </a:p>
        </p:txBody>
      </p:sp>
    </p:spTree>
    <p:extLst>
      <p:ext uri="{BB962C8B-B14F-4D97-AF65-F5344CB8AC3E}">
        <p14:creationId xmlns:p14="http://schemas.microsoft.com/office/powerpoint/2010/main" val="3956449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33085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Options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196547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Select Sources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6385779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DMA Assessment: Completed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110379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223865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opening, click on “Analyze traces”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856233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input server (we’re using localhost) and we’re using the option to trust server cert.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858592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we select one of the previous replays we’ve done, the report shows up.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679191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we have a number of potential upgrade blockers. Click on the bar to see details.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5385685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Upgrade Blockers tab shows any syntax execution errors that existed in the replay (B) that didn’t exist in the source (A). Syntax errors mapping to discontinued T-SQL are listed, in the context of the statement that produced the error. In this case, the “COMPUTE” clause was discontinued (back in SQL 2012), so this issue needs addressing.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47223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145414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p>
          <a:p>
            <a:r>
              <a:rPr lang="en-US"/>
              <a:t>https://docs.microsoft.com/sql/relational-databases/performance/query-store-usage-scenarios#CEUpgrade</a:t>
            </a:r>
          </a:p>
        </p:txBody>
      </p:sp>
      <p:sp>
        <p:nvSpPr>
          <p:cNvPr id="4" name="Slide Number Placeholder 3"/>
          <p:cNvSpPr>
            <a:spLocks noGrp="1"/>
          </p:cNvSpPr>
          <p:nvPr>
            <p:ph type="sldNum" sz="quarter" idx="10"/>
          </p:nvPr>
        </p:nvSpPr>
        <p:spPr/>
        <p:txBody>
          <a:bodyPr/>
          <a:lstStyle/>
          <a:p>
            <a:fld id="{C85CC640-8B01-4F9A-8CAB-FEFC6A2E5E71}" type="slidenum">
              <a:rPr lang="en-US" smtClean="0"/>
              <a:t>36</a:t>
            </a:fld>
            <a:endParaRPr lang="en-US"/>
          </a:p>
        </p:txBody>
      </p:sp>
    </p:spTree>
    <p:extLst>
      <p:ext uri="{BB962C8B-B14F-4D97-AF65-F5344CB8AC3E}">
        <p14:creationId xmlns:p14="http://schemas.microsoft.com/office/powerpoint/2010/main" val="3876149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Find issues with 2 clicks.</a:t>
            </a:r>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4055580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Post-migration/upgrade</a:t>
            </a:r>
          </a:p>
          <a:p>
            <a:pPr lvl="2"/>
            <a:r>
              <a:rPr lang="en-US" sz="2000"/>
              <a:t>Crucial to uncover query performance issues with the workload, as it runs on the newer version of SQL Server Database Engine.</a:t>
            </a:r>
          </a:p>
          <a:p>
            <a:pPr lvl="2"/>
            <a:r>
              <a:rPr lang="en-US" sz="2000"/>
              <a:t>User needs to follow documented DB upgrade procedure (https://docs.microsoft.com/en-us/sql/relational-databases/performance/query-store-usage-scenarios#CEUpgrade).</a:t>
            </a:r>
          </a:p>
          <a:p>
            <a:pPr lvl="2"/>
            <a:r>
              <a:rPr lang="en-US" sz="2000"/>
              <a:t>User database is still in before-upgrade database compatibility level, and QTA will assist in collecting baseline workload data (if none available), bump database compatibility level, collect 2</a:t>
            </a:r>
            <a:r>
              <a:rPr lang="en-US" sz="2000" baseline="30000"/>
              <a:t>nd</a:t>
            </a:r>
            <a:r>
              <a:rPr lang="en-US" sz="2000"/>
              <a:t> pass of workload data, and work on any regressions found based on “Regressed Queries” QS report.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375404" eaLnBrk="0" hangingPunct="0"/>
            <a:r>
              <a:rPr lang="en-US" sz="6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7656217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Like any hint, it forces certain behaviors that may get addressed in subsequent updates. So Microsoft recommends you only apply hints when no other option exists, and plan to revisit hinted code with every new upgrade. By forcing behaviors, you may be precluding your workload from benefiting of enhancements introduced in newer versions.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375404" eaLnBrk="0" hangingPunct="0"/>
            <a:r>
              <a:rPr lang="en-US" sz="6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6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12/4/2018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907400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231844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a:p>
        </p:txBody>
      </p:sp>
      <p:sp>
        <p:nvSpPr>
          <p:cNvPr id="5" name="Date Placeholder 4"/>
          <p:cNvSpPr>
            <a:spLocks noGrp="1"/>
          </p:cNvSpPr>
          <p:nvPr>
            <p:ph type="dt" idx="10"/>
          </p:nvPr>
        </p:nvSpPr>
        <p:spPr/>
        <p:txBody>
          <a:bodyPr/>
          <a:lstStyle/>
          <a:p>
            <a:fld id="{F22B3E36-5CE0-4CB7-82DE-38A88C71BFA8}" type="datetime1">
              <a:rPr lang="en-US" smtClean="0"/>
              <a:pPr/>
              <a:t>12/4/2018</a:t>
            </a:fld>
            <a:endParaRPr lang="en-US"/>
          </a:p>
        </p:txBody>
      </p:sp>
      <p:sp>
        <p:nvSpPr>
          <p:cNvPr id="6" name="Footer Placeholder 5"/>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42</a:t>
            </a:fld>
            <a:endParaRPr lang="en-US"/>
          </a:p>
        </p:txBody>
      </p:sp>
      <p:sp>
        <p:nvSpPr>
          <p:cNvPr id="8" name="Header Placeholder 7"/>
          <p:cNvSpPr>
            <a:spLocks noGrp="1"/>
          </p:cNvSpPr>
          <p:nvPr>
            <p:ph type="hdr" sz="quarter" idx="13"/>
          </p:nvPr>
        </p:nvSpPr>
        <p:spPr/>
        <p:txBody>
          <a:bodyPr/>
          <a:lstStyle/>
          <a:p>
            <a:r>
              <a:rPr lang="en-US"/>
              <a:t>Tech Ready 15</a:t>
            </a:r>
          </a:p>
        </p:txBody>
      </p:sp>
    </p:spTree>
    <p:extLst>
      <p:ext uri="{BB962C8B-B14F-4D97-AF65-F5344CB8AC3E}">
        <p14:creationId xmlns:p14="http://schemas.microsoft.com/office/powerpoint/2010/main" val="3959793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1375404" eaLnBrk="0" hangingPunct="0"/>
            <a:r>
              <a:rPr lang="en-US" sz="6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6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12/4/2018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839183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7C584BF-6945-4E60-B2A7-1638FF8EA8EE}" type="slidenum">
              <a:rPr lang="en-US" smtClean="0"/>
              <a:pPr>
                <a:defRPr/>
              </a:pPr>
              <a:t>45</a:t>
            </a:fld>
            <a:endParaRPr lang="en-US" dirty="0"/>
          </a:p>
        </p:txBody>
      </p:sp>
    </p:spTree>
    <p:extLst>
      <p:ext uri="{BB962C8B-B14F-4D97-AF65-F5344CB8AC3E}">
        <p14:creationId xmlns:p14="http://schemas.microsoft.com/office/powerpoint/2010/main" val="1098413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1200" dirty="0">
                <a:solidFill>
                  <a:schemeClr val="tx1"/>
                </a:solidFill>
                <a:effectLst/>
                <a:latin typeface="Segoe UI Light" pitchFamily="34" charset="0"/>
                <a:ea typeface="+mn-ea"/>
                <a:cs typeface="+mn-cs"/>
              </a:rPr>
              <a:t>As you may have observed, we released SQL 2016 about 24m after 2014, and 2017 about 16m after 2016. So there is a faster engineering cycle that's observable to meet market demands and pace of technology improvements. It really doesn't make sense that our customers would have to wait 2+ years to see innovations coming to their non-azure Data solutions, like it had happened historically. </a:t>
            </a:r>
            <a:endParaRPr lang="en-US" dirty="0"/>
          </a:p>
          <a:p>
            <a:endParaRPr lang="en-US" dirty="0"/>
          </a:p>
          <a:p>
            <a:r>
              <a:rPr lang="en-US" dirty="0"/>
              <a:t>Users and ISVs all face a fundamental and recurring question with their application and database estates: Is it the right time to modernize? </a:t>
            </a:r>
          </a:p>
          <a:p>
            <a:r>
              <a:rPr lang="en-US" dirty="0"/>
              <a:t>With that question come a number of considerations:</a:t>
            </a:r>
          </a:p>
          <a:p>
            <a:pPr marL="457200" indent="-457200">
              <a:buFont typeface="Arial" panose="020B0604020202020204" pitchFamily="34" charset="0"/>
              <a:buChar char="•"/>
            </a:pPr>
            <a:r>
              <a:rPr lang="en-US" dirty="0"/>
              <a:t>Do I need to modernize to reduce costs? To maintain required industry certification? To keep vendor support? For ISVs, to enable choice for my customers?</a:t>
            </a:r>
          </a:p>
          <a:p>
            <a:pPr marL="457200" indent="-457200">
              <a:buFont typeface="Arial" panose="020B0604020202020204" pitchFamily="34" charset="0"/>
              <a:buChar char="•"/>
            </a:pPr>
            <a:r>
              <a:rPr lang="en-US" dirty="0"/>
              <a:t>And how to minimize risk? Can I separate application modernization cycles from data modernization cycles? </a:t>
            </a:r>
          </a:p>
          <a:p>
            <a:pPr marL="457200" indent="-457200">
              <a:buFont typeface="Arial" panose="020B0604020202020204" pitchFamily="34" charset="0"/>
              <a:buChar char="•"/>
            </a:pPr>
            <a:r>
              <a:rPr lang="en-US" dirty="0"/>
              <a:t>And what’s my required certification process? What’s the cost of re-certifying for Azure SQL, or newer SQL Server version?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85458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82" b="1" kern="1200" dirty="0">
                <a:solidFill>
                  <a:schemeClr val="tx1"/>
                </a:solidFill>
                <a:effectLst/>
                <a:latin typeface="Segoe UI Light" pitchFamily="34" charset="0"/>
                <a:ea typeface="+mn-ea"/>
                <a:cs typeface="+mn-cs"/>
              </a:rPr>
              <a:t>July 9, 2019</a:t>
            </a:r>
            <a:r>
              <a:rPr lang="en-US" sz="882" kern="1200" dirty="0">
                <a:solidFill>
                  <a:schemeClr val="tx1"/>
                </a:solidFill>
                <a:effectLst/>
                <a:latin typeface="Segoe UI Light" pitchFamily="34" charset="0"/>
                <a:ea typeface="+mn-ea"/>
                <a:cs typeface="+mn-cs"/>
              </a:rPr>
              <a:t> – End of Support for SQL Server 2008 and 2008 R2</a:t>
            </a:r>
          </a:p>
          <a:p>
            <a:pPr lvl="0"/>
            <a:r>
              <a:rPr lang="en-US" sz="882" b="1" kern="1200" dirty="0">
                <a:solidFill>
                  <a:schemeClr val="tx1"/>
                </a:solidFill>
                <a:effectLst/>
                <a:latin typeface="Segoe UI Light" pitchFamily="34" charset="0"/>
                <a:ea typeface="+mn-ea"/>
                <a:cs typeface="+mn-cs"/>
              </a:rPr>
              <a:t>January 14, 2020</a:t>
            </a:r>
            <a:r>
              <a:rPr lang="en-US" sz="882" kern="1200" dirty="0">
                <a:solidFill>
                  <a:schemeClr val="tx1"/>
                </a:solidFill>
                <a:effectLst/>
                <a:latin typeface="Segoe UI Light" pitchFamily="34" charset="0"/>
                <a:ea typeface="+mn-ea"/>
                <a:cs typeface="+mn-cs"/>
              </a:rPr>
              <a:t> – End of Support for Windows Server 2008 and 2008 R2</a:t>
            </a:r>
          </a:p>
          <a:p>
            <a:pPr lvl="0"/>
            <a:endParaRPr lang="en-US" sz="882" kern="1200" dirty="0">
              <a:solidFill>
                <a:schemeClr val="tx1"/>
              </a:solidFill>
              <a:effectLst/>
              <a:latin typeface="Segoe UI Light" pitchFamily="34" charset="0"/>
              <a:ea typeface="+mn-ea"/>
              <a:cs typeface="+mn-cs"/>
            </a:endParaRPr>
          </a:p>
          <a:p>
            <a:pPr lvl="0"/>
            <a:r>
              <a:rPr lang="en-US" sz="882" kern="1200" dirty="0">
                <a:solidFill>
                  <a:schemeClr val="tx1"/>
                </a:solidFill>
                <a:effectLst/>
                <a:latin typeface="Segoe UI Light" pitchFamily="34" charset="0"/>
                <a:ea typeface="+mn-ea"/>
                <a:cs typeface="+mn-cs"/>
              </a:rPr>
              <a:t>https://www.microsoft.com/en-US/sql-server/sql-server-2008</a:t>
            </a:r>
          </a:p>
          <a:p>
            <a:pPr lvl="0"/>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254414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believe this paradigm shift unlocks agile modernization cycles and reduces upgrade risks. </a:t>
            </a:r>
          </a:p>
          <a:p>
            <a:r>
              <a:rPr lang="en-US"/>
              <a:t>And we are backing it up with actual engine level protections, as well as updated public documentation that moves in this direction: see </a:t>
            </a:r>
            <a:r>
              <a:rPr lang="en-US">
                <a:hlinkClick r:id="rId3"/>
              </a:rPr>
              <a:t>http://aka.ms/dbcompat</a:t>
            </a:r>
            <a:r>
              <a:rPr lang="en-US"/>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12/4/2018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35608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New Databases are set to compatibility level mapping to the version of the Database Engine, unless the </a:t>
            </a:r>
            <a:r>
              <a:rPr lang="en-US" sz="1200" b="1" i="0" u="none" strike="noStrike" kern="1200" dirty="0">
                <a:solidFill>
                  <a:schemeClr val="tx1"/>
                </a:solidFill>
                <a:effectLst/>
                <a:latin typeface="+mn-lt"/>
                <a:ea typeface="+mn-ea"/>
                <a:cs typeface="+mn-cs"/>
              </a:rPr>
              <a:t>model</a:t>
            </a:r>
            <a:r>
              <a:rPr lang="en-US" sz="1200" b="0" i="0" u="none" strike="noStrike" kern="1200" dirty="0">
                <a:solidFill>
                  <a:schemeClr val="tx1"/>
                </a:solidFill>
                <a:effectLst/>
                <a:latin typeface="+mn-lt"/>
                <a:ea typeface="+mn-ea"/>
                <a:cs typeface="+mn-cs"/>
              </a:rPr>
              <a:t> database has a lower compatibility level.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When a database is upgraded from any earlier version of SQL Server, the database </a:t>
            </a:r>
            <a:r>
              <a:rPr lang="en-US" sz="1200" b="1" i="0" u="none" strike="noStrike" kern="1200" dirty="0">
                <a:solidFill>
                  <a:schemeClr val="tx1"/>
                </a:solidFill>
                <a:effectLst/>
                <a:latin typeface="+mn-lt"/>
                <a:ea typeface="+mn-ea"/>
                <a:cs typeface="+mn-cs"/>
              </a:rPr>
              <a:t>retains its existing compatibility level </a:t>
            </a:r>
            <a:r>
              <a:rPr lang="en-US" sz="1200" b="0" i="0" u="none" strike="noStrike" kern="1200" dirty="0">
                <a:solidFill>
                  <a:schemeClr val="tx1"/>
                </a:solidFill>
                <a:effectLst/>
                <a:latin typeface="+mn-lt"/>
                <a:ea typeface="+mn-ea"/>
                <a:cs typeface="+mn-cs"/>
              </a:rPr>
              <a:t>if it is at least minimum allowed for that instance of SQL Server.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Upgrading a database with a compatibility level lower than the allowed level, sets the database to the lowest compatibility level allowed.</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Azure SQL Database</a:t>
            </a:r>
            <a:r>
              <a:rPr lang="en-US" sz="1200" b="0" i="0" u="none" strike="noStrike" kern="1200" dirty="0">
                <a:solidFill>
                  <a:schemeClr val="tx1"/>
                </a:solidFill>
                <a:effectLst/>
                <a:latin typeface="+mn-lt"/>
                <a:ea typeface="+mn-ea"/>
                <a:cs typeface="+mn-cs"/>
              </a:rPr>
              <a:t> V12 was released in December 2014. One aspect of that release was that newly created databases had their compatibility level set to 120. In 2015 SQL Database began support for level 130, although the default remained 120.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Starting in </a:t>
            </a:r>
            <a:r>
              <a:rPr lang="en-US" sz="1200" b="1" i="0" u="none" strike="noStrike" kern="1200" dirty="0">
                <a:solidFill>
                  <a:schemeClr val="tx1"/>
                </a:solidFill>
                <a:effectLst/>
                <a:latin typeface="+mn-lt"/>
                <a:ea typeface="+mn-ea"/>
                <a:cs typeface="+mn-cs"/>
              </a:rPr>
              <a:t>mid-June 2016</a:t>
            </a:r>
            <a:r>
              <a:rPr lang="en-US" sz="1200" b="0" i="0" u="none" strike="noStrike" kern="1200" dirty="0">
                <a:solidFill>
                  <a:schemeClr val="tx1"/>
                </a:solidFill>
                <a:effectLst/>
                <a:latin typeface="+mn-lt"/>
                <a:ea typeface="+mn-ea"/>
                <a:cs typeface="+mn-cs"/>
              </a:rPr>
              <a:t>, in SQL Database, the default compatibility level are 130 instead of 120 for </a:t>
            </a:r>
            <a:r>
              <a:rPr lang="en-US" sz="1200" b="1" i="0" u="none" strike="noStrike" kern="1200" dirty="0">
                <a:solidFill>
                  <a:schemeClr val="tx1"/>
                </a:solidFill>
                <a:effectLst/>
                <a:latin typeface="+mn-lt"/>
                <a:ea typeface="+mn-ea"/>
                <a:cs typeface="+mn-cs"/>
              </a:rPr>
              <a:t>newly created</a:t>
            </a:r>
            <a:r>
              <a:rPr lang="en-US" sz="1200" b="0" i="0" u="none" strike="noStrike" kern="1200" dirty="0">
                <a:solidFill>
                  <a:schemeClr val="tx1"/>
                </a:solidFill>
                <a:effectLst/>
                <a:latin typeface="+mn-lt"/>
                <a:ea typeface="+mn-ea"/>
                <a:cs typeface="+mn-cs"/>
              </a:rPr>
              <a:t> databases. Existing databases created before mid-June 2016 are not affected, and maintain their current compatibility level (100, 110, or 120).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want level 130 for your database generally, but you have reason to prefer the level 110 </a:t>
            </a:r>
            <a:r>
              <a:rPr lang="en-US" sz="1200" b="1" i="0" u="none" strike="noStrike" kern="1200" dirty="0">
                <a:solidFill>
                  <a:schemeClr val="tx1"/>
                </a:solidFill>
                <a:effectLst/>
                <a:latin typeface="+mn-lt"/>
                <a:ea typeface="+mn-ea"/>
                <a:cs typeface="+mn-cs"/>
              </a:rPr>
              <a:t>cardinality estimation</a:t>
            </a:r>
            <a:r>
              <a:rPr lang="en-US" sz="1200" b="0" i="0" u="none" strike="noStrike" kern="1200" dirty="0">
                <a:solidFill>
                  <a:schemeClr val="tx1"/>
                </a:solidFill>
                <a:effectLst/>
                <a:latin typeface="+mn-lt"/>
                <a:ea typeface="+mn-ea"/>
                <a:cs typeface="+mn-cs"/>
              </a:rPr>
              <a:t> algorithm, see </a:t>
            </a:r>
            <a:r>
              <a:rPr lang="en-US" sz="1200" b="0" i="0" u="sng" strike="noStrike" kern="1200" dirty="0">
                <a:solidFill>
                  <a:schemeClr val="tx1"/>
                </a:solidFill>
                <a:effectLst/>
                <a:latin typeface="+mn-lt"/>
                <a:ea typeface="+mn-ea"/>
                <a:cs typeface="+mn-cs"/>
                <a:hlinkClick r:id="rId3"/>
              </a:rPr>
              <a:t>ALTER DATABASE SCOPED CONFIGURATION (Transact-SQL)</a:t>
            </a:r>
            <a:r>
              <a:rPr lang="en-US" sz="1200" b="0" i="0" u="none" strike="noStrike" kern="1200" dirty="0">
                <a:solidFill>
                  <a:schemeClr val="tx1"/>
                </a:solidFill>
                <a:effectLst/>
                <a:latin typeface="+mn-lt"/>
                <a:ea typeface="+mn-ea"/>
                <a:cs typeface="+mn-cs"/>
              </a:rPr>
              <a:t>, and in particular its keyword LEGACY_CARDINALITY_ESTIMATION = ON. </a:t>
            </a:r>
          </a:p>
          <a:p>
            <a:r>
              <a:rPr lang="en-US" sz="1200" b="0" i="0" u="none" strike="noStrike" kern="1200" dirty="0">
                <a:solidFill>
                  <a:schemeClr val="tx1"/>
                </a:solidFill>
                <a:effectLst/>
                <a:latin typeface="+mn-lt"/>
                <a:ea typeface="+mn-ea"/>
                <a:cs typeface="+mn-cs"/>
              </a:rPr>
              <a:t>For details about how to assess the performance differences of your most important queries, between two compatibility levels on SQL Database, see </a:t>
            </a:r>
            <a:r>
              <a:rPr lang="en-US" sz="1200" b="0" i="0" u="sng" strike="noStrike" kern="1200" dirty="0">
                <a:solidFill>
                  <a:schemeClr val="tx1"/>
                </a:solidFill>
                <a:effectLst/>
                <a:latin typeface="+mn-lt"/>
                <a:ea typeface="+mn-ea"/>
                <a:cs typeface="+mn-cs"/>
                <a:hlinkClick r:id="rId4"/>
              </a:rPr>
              <a:t>Improved Query Performance with Compatibility Level 130 in Azure SQL Database</a:t>
            </a:r>
            <a:r>
              <a:rPr lang="en-US"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C85CC640-8B01-4F9A-8CAB-FEFC6A2E5E71}" type="slidenum">
              <a:rPr lang="en-US" smtClean="0"/>
              <a:t>9</a:t>
            </a:fld>
            <a:endParaRPr lang="en-US"/>
          </a:p>
        </p:txBody>
      </p:sp>
    </p:spTree>
    <p:extLst>
      <p:ext uri="{BB962C8B-B14F-4D97-AF65-F5344CB8AC3E}">
        <p14:creationId xmlns:p14="http://schemas.microsoft.com/office/powerpoint/2010/main" val="72835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DB </a:t>
            </a:r>
            <a:r>
              <a:rPr lang="en-US" dirty="0" err="1"/>
              <a:t>Compat</a:t>
            </a:r>
            <a:r>
              <a:rPr lang="en-US" dirty="0"/>
              <a:t> 90, </a:t>
            </a:r>
            <a:r>
              <a:rPr lang="en-US" sz="1200" b="0" i="0" u="none" strike="noStrike" kern="1200" dirty="0">
                <a:solidFill>
                  <a:schemeClr val="tx1"/>
                </a:solidFill>
                <a:effectLst/>
                <a:latin typeface="+mn-lt"/>
                <a:ea typeface="+mn-ea"/>
                <a:cs typeface="+mn-cs"/>
              </a:rPr>
              <a:t>datetime </a:t>
            </a:r>
            <a:r>
              <a:rPr lang="en-US" sz="1200" b="0" i="0" u="none" strike="noStrike" kern="1200" dirty="0" err="1">
                <a:solidFill>
                  <a:schemeClr val="tx1"/>
                </a:solidFill>
                <a:effectLst/>
                <a:latin typeface="+mn-lt"/>
                <a:ea typeface="+mn-ea"/>
                <a:cs typeface="+mn-cs"/>
              </a:rPr>
              <a:t>intrinsics</a:t>
            </a:r>
            <a:r>
              <a:rPr lang="en-US" sz="1200" b="0" i="0" u="none" strike="noStrike" kern="1200" dirty="0">
                <a:solidFill>
                  <a:schemeClr val="tx1"/>
                </a:solidFill>
                <a:effectLst/>
                <a:latin typeface="+mn-lt"/>
                <a:ea typeface="+mn-ea"/>
                <a:cs typeface="+mn-cs"/>
              </a:rPr>
              <a:t> such as DATEPART do not require string input values to be valid datetime literals. For example, </a:t>
            </a:r>
            <a:r>
              <a:rPr lang="en-US" dirty="0"/>
              <a:t>SELECT DATEPART (year, '2007/05-30')</a:t>
            </a:r>
            <a:r>
              <a:rPr lang="en-US" sz="1200" b="0" i="0" u="none" strike="noStrike" kern="1200" dirty="0">
                <a:solidFill>
                  <a:schemeClr val="tx1"/>
                </a:solidFill>
                <a:effectLst/>
                <a:latin typeface="+mn-lt"/>
                <a:ea typeface="+mn-ea"/>
                <a:cs typeface="+mn-cs"/>
              </a:rPr>
              <a:t> compiles successfully.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Starting with DB </a:t>
            </a:r>
            <a:r>
              <a:rPr lang="en-US" sz="1200" b="0" i="0" u="none" strike="noStrike" kern="1200" dirty="0" err="1">
                <a:solidFill>
                  <a:schemeClr val="tx1"/>
                </a:solidFill>
                <a:effectLst/>
                <a:latin typeface="+mn-lt"/>
                <a:ea typeface="+mn-ea"/>
                <a:cs typeface="+mn-cs"/>
              </a:rPr>
              <a:t>Compat</a:t>
            </a:r>
            <a:r>
              <a:rPr lang="en-US" sz="1200" b="0" i="0" u="none" strike="noStrike" kern="1200" dirty="0">
                <a:solidFill>
                  <a:schemeClr val="tx1"/>
                </a:solidFill>
                <a:effectLst/>
                <a:latin typeface="+mn-lt"/>
                <a:ea typeface="+mn-ea"/>
                <a:cs typeface="+mn-cs"/>
              </a:rPr>
              <a:t> 100, datetime </a:t>
            </a:r>
            <a:r>
              <a:rPr lang="en-US" sz="1200" b="0" i="0" u="none" strike="noStrike" kern="1200" dirty="0" err="1">
                <a:solidFill>
                  <a:schemeClr val="tx1"/>
                </a:solidFill>
                <a:effectLst/>
                <a:latin typeface="+mn-lt"/>
                <a:ea typeface="+mn-ea"/>
                <a:cs typeface="+mn-cs"/>
              </a:rPr>
              <a:t>intrinsics</a:t>
            </a:r>
            <a:r>
              <a:rPr lang="en-US" sz="1200" b="0" i="0" u="none" strike="noStrike" kern="1200" dirty="0">
                <a:solidFill>
                  <a:schemeClr val="tx1"/>
                </a:solidFill>
                <a:effectLst/>
                <a:latin typeface="+mn-lt"/>
                <a:ea typeface="+mn-ea"/>
                <a:cs typeface="+mn-cs"/>
              </a:rPr>
              <a:t> such as </a:t>
            </a:r>
            <a:r>
              <a:rPr lang="en-US" dirty="0"/>
              <a:t>DATEPART</a:t>
            </a:r>
            <a:r>
              <a:rPr lang="en-US" sz="1200" b="0" i="0" u="none" strike="noStrike" kern="1200" dirty="0">
                <a:solidFill>
                  <a:schemeClr val="tx1"/>
                </a:solidFill>
                <a:effectLst/>
                <a:latin typeface="+mn-lt"/>
                <a:ea typeface="+mn-ea"/>
                <a:cs typeface="+mn-cs"/>
              </a:rPr>
              <a:t> require string input values to be valid datetime literals. Error 241 is returned when an invalid datetime literal is used.</a:t>
            </a:r>
            <a:endParaRPr lang="en-US" dirty="0"/>
          </a:p>
        </p:txBody>
      </p:sp>
      <p:sp>
        <p:nvSpPr>
          <p:cNvPr id="4" name="Slide Number Placeholder 3"/>
          <p:cNvSpPr>
            <a:spLocks noGrp="1"/>
          </p:cNvSpPr>
          <p:nvPr>
            <p:ph type="sldNum" sz="quarter" idx="10"/>
          </p:nvPr>
        </p:nvSpPr>
        <p:spPr/>
        <p:txBody>
          <a:bodyPr/>
          <a:lstStyle/>
          <a:p>
            <a:fld id="{C85CC640-8B01-4F9A-8CAB-FEFC6A2E5E71}" type="slidenum">
              <a:rPr lang="en-US" smtClean="0"/>
              <a:t>10</a:t>
            </a:fld>
            <a:endParaRPr lang="en-US"/>
          </a:p>
        </p:txBody>
      </p:sp>
    </p:spTree>
    <p:extLst>
      <p:ext uri="{BB962C8B-B14F-4D97-AF65-F5344CB8AC3E}">
        <p14:creationId xmlns:p14="http://schemas.microsoft.com/office/powerpoint/2010/main" val="3944831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5CC640-8B01-4F9A-8CAB-FEFC6A2E5E71}" type="slidenum">
              <a:rPr lang="en-US" smtClean="0"/>
              <a:t>11</a:t>
            </a:fld>
            <a:endParaRPr lang="en-US"/>
          </a:p>
        </p:txBody>
      </p:sp>
    </p:spTree>
    <p:extLst>
      <p:ext uri="{BB962C8B-B14F-4D97-AF65-F5344CB8AC3E}">
        <p14:creationId xmlns:p14="http://schemas.microsoft.com/office/powerpoint/2010/main" val="28674417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bg1">
                    <a:lumMod val="50000"/>
                  </a:schemeClr>
                </a:solidFill>
                <a:effectLst>
                  <a:outerShdw blurRad="38100" dist="38100" dir="2700000" algn="tl">
                    <a:srgbClr val="000000">
                      <a:alpha val="43137"/>
                    </a:srgbClr>
                  </a:outerShdw>
                </a:effectLst>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3" name="Picture 2"/>
          <p:cNvPicPr>
            <a:picLocks noChangeAspect="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3400" y="3562350"/>
            <a:ext cx="3996282" cy="1203325"/>
          </a:xfrm>
          <a:prstGeom prst="rect">
            <a:avLst/>
          </a:prstGeom>
        </p:spPr>
      </p:pic>
    </p:spTree>
    <p:extLst>
      <p:ext uri="{BB962C8B-B14F-4D97-AF65-F5344CB8AC3E}">
        <p14:creationId xmlns:p14="http://schemas.microsoft.com/office/powerpoint/2010/main" val="32740378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lIns="91406" tIns="45703" rIns="91406" bIns="45703"/>
          <a:lstStyle/>
          <a:p>
            <a:pPr defTabSz="685766"/>
            <a:fld id="{9BBF8D2F-32DF-304C-A744-72D0E145EB70}" type="datetimeFigureOut">
              <a:rPr lang="en-US" sz="1400" smtClean="0">
                <a:solidFill>
                  <a:prstClr val="black"/>
                </a:solidFill>
              </a:rPr>
              <a:pPr defTabSz="685766"/>
              <a:t>12/4/2018</a:t>
            </a:fld>
            <a:endParaRPr lang="en-US" sz="1400" dirty="0">
              <a:solidFill>
                <a:prstClr val="black"/>
              </a:solidFill>
            </a:endParaRPr>
          </a:p>
        </p:txBody>
      </p:sp>
      <p:sp>
        <p:nvSpPr>
          <p:cNvPr id="3" name="Footer Placeholder 2"/>
          <p:cNvSpPr>
            <a:spLocks noGrp="1"/>
          </p:cNvSpPr>
          <p:nvPr>
            <p:ph type="ftr" sz="quarter" idx="11"/>
          </p:nvPr>
        </p:nvSpPr>
        <p:spPr>
          <a:xfrm>
            <a:off x="3124200" y="4767264"/>
            <a:ext cx="2895600" cy="273844"/>
          </a:xfrm>
          <a:prstGeom prst="rect">
            <a:avLst/>
          </a:prstGeom>
        </p:spPr>
        <p:txBody>
          <a:bodyPr lIns="91406" tIns="45703" rIns="91406" bIns="45703"/>
          <a:lstStyle/>
          <a:p>
            <a:pPr defTabSz="685766"/>
            <a:endParaRPr lang="en-US" sz="1400" dirty="0">
              <a:solidFill>
                <a:prstClr val="black"/>
              </a:solidFill>
            </a:endParaRPr>
          </a:p>
        </p:txBody>
      </p:sp>
      <p:sp>
        <p:nvSpPr>
          <p:cNvPr id="4" name="Slide Number Placeholder 3"/>
          <p:cNvSpPr>
            <a:spLocks noGrp="1"/>
          </p:cNvSpPr>
          <p:nvPr>
            <p:ph type="sldNum" sz="quarter" idx="12"/>
          </p:nvPr>
        </p:nvSpPr>
        <p:spPr>
          <a:xfrm>
            <a:off x="6553200" y="4767264"/>
            <a:ext cx="2133600" cy="273844"/>
          </a:xfrm>
          <a:prstGeom prst="rect">
            <a:avLst/>
          </a:prstGeom>
        </p:spPr>
        <p:txBody>
          <a:bodyPr lIns="91406" tIns="45703" rIns="91406" bIns="45703"/>
          <a:lstStyle/>
          <a:p>
            <a:pPr defTabSz="685766"/>
            <a:fld id="{F38DF745-7D3F-47F4-83A3-874385CFAA69}" type="slidenum">
              <a:rPr lang="en-US" sz="1400" smtClean="0">
                <a:solidFill>
                  <a:prstClr val="black"/>
                </a:solidFill>
              </a:rPr>
              <a:pPr defTabSz="685766"/>
              <a:t>‹#›</a:t>
            </a:fld>
            <a:endParaRPr lang="en-US" sz="1400">
              <a:solidFill>
                <a:prstClr val="black"/>
              </a:solidFill>
            </a:endParaRPr>
          </a:p>
        </p:txBody>
      </p:sp>
    </p:spTree>
    <p:extLst>
      <p:ext uri="{BB962C8B-B14F-4D97-AF65-F5344CB8AC3E}">
        <p14:creationId xmlns:p14="http://schemas.microsoft.com/office/powerpoint/2010/main" val="1977570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197485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01628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41939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4692088" y="-16379"/>
            <a:ext cx="4449065" cy="5167535"/>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438151" y="2236228"/>
            <a:ext cx="2827106" cy="738662"/>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162987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477325"/>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00752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759835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46524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84317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02338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2816" rtl="0" eaLnBrk="1" fontAlgn="base" hangingPunct="1">
              <a:spcBef>
                <a:spcPct val="0"/>
              </a:spcBef>
              <a:spcAft>
                <a:spcPct val="0"/>
              </a:spcAft>
              <a:defRPr lang="en-US" sz="2800" b="1" dirty="0">
                <a:solidFill>
                  <a:srgbClr val="0956A3"/>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000" b="1">
                <a:latin typeface="Calibri" pitchFamily="34" charset="0"/>
              </a:defRPr>
            </a:lvl1pPr>
            <a:lvl2pPr>
              <a:buClrTx/>
              <a:buFont typeface="Wingdings" pitchFamily="2" charset="2"/>
              <a:buChar char="o"/>
              <a:defRPr sz="1800" b="0">
                <a:latin typeface="Calibri Light" pitchFamily="34" charset="0"/>
              </a:defRPr>
            </a:lvl2pPr>
            <a:lvl3pPr>
              <a:buClrTx/>
              <a:buFont typeface="Wingdings" pitchFamily="2" charset="2"/>
              <a:buChar char="o"/>
              <a:defRPr sz="1600" b="0">
                <a:latin typeface="Calibri Light" pitchFamily="34" charset="0"/>
              </a:defRPr>
            </a:lvl3pPr>
            <a:lvl4pPr>
              <a:buClrTx/>
              <a:buFont typeface="Wingdings" pitchFamily="2" charset="2"/>
              <a:buChar char="o"/>
              <a:defRPr sz="1400" b="0">
                <a:latin typeface="Calibri Light" pitchFamily="34" charset="0"/>
              </a:defRPr>
            </a:lvl4pPr>
            <a:lvl5pPr>
              <a:buClrTx/>
              <a:buFont typeface="Wingdings" pitchFamily="2" charset="2"/>
              <a:buChar char="o"/>
              <a:defRPr sz="12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4174362362"/>
      </p:ext>
    </p:extLst>
  </p:cSld>
  <p:clrMapOvr>
    <a:masterClrMapping/>
  </p:clrMapOvr>
  <p:transition>
    <p:fade/>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11164"/>
          </a:xfrm>
        </p:spPr>
        <p:txBody>
          <a:bodyPr>
            <a:spAutoFit/>
          </a:bodyPr>
          <a:lstStyle>
            <a:lvl1pPr>
              <a:defRPr sz="293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88429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11164"/>
          </a:xfrm>
        </p:spPr>
        <p:txBody>
          <a:bodyPr>
            <a:spAutoFit/>
          </a:bodyPr>
          <a:lstStyle>
            <a:lvl1pPr>
              <a:defRPr sz="293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13775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11164"/>
          </a:xfrm>
        </p:spPr>
        <p:txBody>
          <a:bodyPr>
            <a:spAutoFit/>
          </a:bodyPr>
          <a:lstStyle>
            <a:lvl1pPr>
              <a:defRPr sz="293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2438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911164"/>
          </a:xfrm>
        </p:spPr>
        <p:txBody>
          <a:bodyPr>
            <a:spAutoFit/>
          </a:bodyPr>
          <a:lstStyle>
            <a:lvl1pPr>
              <a:defRPr sz="293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25882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2816" rtl="0" eaLnBrk="1" fontAlgn="base" hangingPunct="1">
              <a:spcBef>
                <a:spcPct val="0"/>
              </a:spcBef>
              <a:spcAft>
                <a:spcPct val="0"/>
              </a:spcAft>
              <a:defRPr lang="en-US" sz="2900" b="1" dirty="0">
                <a:solidFill>
                  <a:srgbClr val="1055A5"/>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F035A1AF-53A9-409F-B1F8-7903CFB7CF46}"/>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37322715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1055A5"/>
                </a:solidFill>
              </a:defRPr>
            </a:lvl1pPr>
          </a:lstStyle>
          <a:p>
            <a:r>
              <a:rPr lang="en-US" dirty="0"/>
              <a:t>Click to edit Master title style</a:t>
            </a:r>
          </a:p>
        </p:txBody>
      </p:sp>
      <p:sp>
        <p:nvSpPr>
          <p:cNvPr id="5" name="Text Placeholder 4"/>
          <p:cNvSpPr>
            <a:spLocks noGrp="1"/>
          </p:cNvSpPr>
          <p:nvPr>
            <p:ph type="body" sz="quarter" idx="10"/>
          </p:nvPr>
        </p:nvSpPr>
        <p:spPr>
          <a:xfrm>
            <a:off x="1485900" y="1200150"/>
            <a:ext cx="6172200" cy="2971800"/>
          </a:xfrm>
          <a:solidFill>
            <a:srgbClr val="6699D1">
              <a:alpha val="30000"/>
            </a:srgbClr>
          </a:solidFill>
          <a:ln w="9525">
            <a:noFill/>
          </a:ln>
        </p:spPr>
        <p:txBody>
          <a:bodyPr/>
          <a:lstStyle>
            <a:lvl1pPr>
              <a:buNone/>
              <a:defRPr sz="1900" b="0">
                <a:latin typeface="Calibri"/>
              </a:defRPr>
            </a:lvl1pPr>
          </a:lstStyle>
          <a:p>
            <a:pPr lvl="0"/>
            <a:r>
              <a:rPr lang="en-US" dirty="0"/>
              <a:t>Click to edit Master text styles</a:t>
            </a:r>
          </a:p>
        </p:txBody>
      </p:sp>
      <p:sp>
        <p:nvSpPr>
          <p:cNvPr id="9" name="TextBox 8"/>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10" name="Picture 9">
            <a:extLst>
              <a:ext uri="{FF2B5EF4-FFF2-40B4-BE49-F238E27FC236}">
                <a16:creationId xmlns:a16="http://schemas.microsoft.com/office/drawing/2014/main" id="{A1729636-E756-4826-9F72-909A2750F47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522744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rgbClr val="1055A5"/>
                </a:solidFill>
              </a:defRPr>
            </a:lvl1pPr>
          </a:lstStyle>
          <a:p>
            <a:r>
              <a:rPr lang="en-US" dirty="0"/>
              <a:t>Click to edit Master title style</a:t>
            </a:r>
          </a:p>
        </p:txBody>
      </p:sp>
      <p:sp>
        <p:nvSpPr>
          <p:cNvPr id="8" name="TextBox 7"/>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5" name="Picture 4">
            <a:extLst>
              <a:ext uri="{FF2B5EF4-FFF2-40B4-BE49-F238E27FC236}">
                <a16:creationId xmlns:a16="http://schemas.microsoft.com/office/drawing/2014/main" id="{15F4394E-2B87-49A8-A3AA-C4F4259A2182}"/>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1099418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D03CC08A-8C9E-41D6-B564-D4DE6D3197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4931717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189" indent="0">
              <a:buNone/>
              <a:defRPr sz="1800">
                <a:solidFill>
                  <a:schemeClr val="tx1">
                    <a:tint val="75000"/>
                  </a:schemeClr>
                </a:solidFill>
              </a:defRPr>
            </a:lvl2pPr>
            <a:lvl3pPr marL="914378"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2"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tx1"/>
                </a:solidFill>
              </a:defRPr>
            </a:lvl1pPr>
          </a:lstStyle>
          <a:p>
            <a:r>
              <a:rPr lang="en-US" dirty="0"/>
              <a:t>Click to edit Master title style</a:t>
            </a:r>
          </a:p>
        </p:txBody>
      </p:sp>
      <p:sp>
        <p:nvSpPr>
          <p:cNvPr id="7" name="TextBox 6"/>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6" name="Picture 5">
            <a:extLst>
              <a:ext uri="{FF2B5EF4-FFF2-40B4-BE49-F238E27FC236}">
                <a16:creationId xmlns:a16="http://schemas.microsoft.com/office/drawing/2014/main" id="{F9CC85DB-758E-42E3-B9A1-DD09AC952E55}"/>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9742382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2900" b="1" dirty="0">
                <a:solidFill>
                  <a:srgbClr val="1055A5"/>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7165CDC4-8117-4098-8413-3D923D2F9267}"/>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187746688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rgbClr val="1055A5"/>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bwMode="auto">
          <a:xfrm>
            <a:off x="6477000" y="4774168"/>
            <a:ext cx="2667000" cy="369332"/>
          </a:xfrm>
          <a:prstGeom prst="rect">
            <a:avLst/>
          </a:prstGeom>
          <a:noFill/>
          <a:ln w="9525">
            <a:noFill/>
            <a:miter lim="800000"/>
            <a:headEnd/>
            <a:tailEnd/>
          </a:ln>
        </p:spPr>
        <p:txBody>
          <a:bodyPr wrap="square" lIns="91438" tIns="45719" rIns="91438" bIns="45719"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SQLintersection</a:t>
            </a:r>
            <a:r>
              <a:rPr lang="en-US" sz="900" b="0" u="none" dirty="0">
                <a:solidFill>
                  <a:srgbClr val="000000"/>
                </a:solidFill>
                <a:latin typeface="Calibri"/>
                <a:cs typeface="Mangal" pitchFamily="18" charset="0"/>
              </a:rPr>
              <a:t>. All rights reserved.</a:t>
            </a:r>
          </a:p>
          <a:p>
            <a:pPr algn="r"/>
            <a:r>
              <a:rPr lang="en-US" sz="900" b="0" u="none" dirty="0">
                <a:solidFill>
                  <a:srgbClr val="000000"/>
                </a:solidFill>
                <a:latin typeface="Calibri"/>
                <a:cs typeface="Mangal" pitchFamily="18" charset="0"/>
              </a:rPr>
              <a:t>http://</a:t>
            </a:r>
            <a:r>
              <a:rPr lang="en-US" sz="900" b="0" u="none" dirty="0" err="1">
                <a:solidFill>
                  <a:srgbClr val="000000"/>
                </a:solidFill>
                <a:latin typeface="Calibri"/>
                <a:cs typeface="Mangal" pitchFamily="18" charset="0"/>
              </a:rPr>
              <a:t>www.SQLintersection.com</a:t>
            </a:r>
            <a:r>
              <a:rPr lang="en-US" sz="900" b="0" u="none" dirty="0">
                <a:solidFill>
                  <a:srgbClr val="000000"/>
                </a:solidFill>
                <a:latin typeface="Calibri"/>
                <a:cs typeface="Mangal" pitchFamily="18" charset="0"/>
              </a:rPr>
              <a:t> </a:t>
            </a:r>
          </a:p>
        </p:txBody>
      </p:sp>
      <p:pic>
        <p:nvPicPr>
          <p:cNvPr id="7" name="Picture 6">
            <a:extLst>
              <a:ext uri="{FF2B5EF4-FFF2-40B4-BE49-F238E27FC236}">
                <a16:creationId xmlns:a16="http://schemas.microsoft.com/office/drawing/2014/main" id="{705E7FC4-DC3A-441D-AC66-1ACF9B178EDF}"/>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8952" y="4472166"/>
            <a:ext cx="1966742" cy="592208"/>
          </a:xfrm>
          <a:prstGeom prst="rect">
            <a:avLst/>
          </a:prstGeom>
        </p:spPr>
      </p:pic>
    </p:spTree>
    <p:extLst>
      <p:ext uri="{BB962C8B-B14F-4D97-AF65-F5344CB8AC3E}">
        <p14:creationId xmlns:p14="http://schemas.microsoft.com/office/powerpoint/2010/main" val="222104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Picture 3" descr="DEV_Slide_Bg_F14.jpg"/>
          <p:cNvPicPr>
            <a:picLocks noChangeAspect="1"/>
          </p:cNvPicPr>
          <p:nvPr userDrawn="1"/>
        </p:nvPicPr>
        <p:blipFill>
          <a:blip r:embed="rId25"/>
          <a:stretch>
            <a:fillRect/>
          </a:stretch>
        </p:blipFill>
        <p:spPr>
          <a:xfrm>
            <a:off x="0" y="0"/>
            <a:ext cx="9144000" cy="5143500"/>
          </a:xfrm>
          <a:prstGeom prst="rect">
            <a:avLst/>
          </a:prstGeom>
        </p:spPr>
      </p:pic>
      <p:sp>
        <p:nvSpPr>
          <p:cNvPr id="1027" name="Rectangle 1025"/>
          <p:cNvSpPr>
            <a:spLocks noGrp="1" noChangeArrowheads="1"/>
          </p:cNvSpPr>
          <p:nvPr>
            <p:ph type="body" idx="1"/>
          </p:nvPr>
        </p:nvSpPr>
        <p:spPr bwMode="auto">
          <a:xfrm>
            <a:off x="457200" y="1028700"/>
            <a:ext cx="8229600" cy="3600450"/>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05248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98" r:id="rId10"/>
    <p:sldLayoutId id="2147483699" r:id="rId11"/>
    <p:sldLayoutId id="2147483701" r:id="rId12"/>
    <p:sldLayoutId id="2147483704" r:id="rId13"/>
    <p:sldLayoutId id="2147483705" r:id="rId14"/>
    <p:sldLayoutId id="2147483706" r:id="rId15"/>
    <p:sldLayoutId id="2147483707" r:id="rId16"/>
    <p:sldLayoutId id="2147483708" r:id="rId17"/>
    <p:sldLayoutId id="2147483709" r:id="rId18"/>
    <p:sldLayoutId id="2147483711" r:id="rId19"/>
    <p:sldLayoutId id="2147483712" r:id="rId20"/>
    <p:sldLayoutId id="2147483713" r:id="rId21"/>
    <p:sldLayoutId id="2147483714" r:id="rId22"/>
    <p:sldLayoutId id="2147483715" r:id="rId23"/>
  </p:sldLayoutIdLst>
  <p:transition>
    <p:fade/>
  </p:transition>
  <p:hf hdr="0" ftr="0" dt="0"/>
  <p:txStyles>
    <p:titleStyle>
      <a:lvl1pPr marL="0" indent="0" algn="ctr" defTabSz="-13872816" rtl="0" eaLnBrk="1" fontAlgn="base" hangingPunct="1">
        <a:spcBef>
          <a:spcPct val="0"/>
        </a:spcBef>
        <a:spcAft>
          <a:spcPct val="0"/>
        </a:spcAft>
        <a:defRPr lang="en-US" sz="2800" b="1" dirty="0" smtClean="0">
          <a:solidFill>
            <a:schemeClr val="tx2"/>
          </a:solidFill>
          <a:latin typeface="Calibri"/>
          <a:ea typeface="+mj-ea"/>
          <a:cs typeface="Segoe UI" pitchFamily="34" charset="0"/>
        </a:defRPr>
      </a:lvl1pPr>
      <a:lvl2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892" indent="-342892" algn="ctr" defTabSz="-13872816"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189" algn="l" eaLnBrk="1" fontAlgn="base" hangingPunct="1">
        <a:spcBef>
          <a:spcPct val="0"/>
        </a:spcBef>
        <a:spcAft>
          <a:spcPct val="0"/>
        </a:spcAft>
        <a:defRPr sz="2800" b="1">
          <a:solidFill>
            <a:schemeClr val="tx2">
              <a:alpha val="100000"/>
            </a:schemeClr>
          </a:solidFill>
          <a:latin typeface="Verdana"/>
        </a:defRPr>
      </a:lvl6pPr>
      <a:lvl7pPr marL="914378" algn="l" eaLnBrk="1" fontAlgn="base" hangingPunct="1">
        <a:spcBef>
          <a:spcPct val="0"/>
        </a:spcBef>
        <a:spcAft>
          <a:spcPct val="0"/>
        </a:spcAft>
        <a:defRPr sz="2800" b="1">
          <a:solidFill>
            <a:schemeClr val="tx2">
              <a:alpha val="100000"/>
            </a:schemeClr>
          </a:solidFill>
          <a:latin typeface="Verdana"/>
        </a:defRPr>
      </a:lvl7pPr>
      <a:lvl8pPr marL="1371566" algn="l" eaLnBrk="1" fontAlgn="base" hangingPunct="1">
        <a:spcBef>
          <a:spcPct val="0"/>
        </a:spcBef>
        <a:spcAft>
          <a:spcPct val="0"/>
        </a:spcAft>
        <a:defRPr sz="2800" b="1">
          <a:solidFill>
            <a:schemeClr val="tx2">
              <a:alpha val="100000"/>
            </a:schemeClr>
          </a:solidFill>
          <a:latin typeface="Verdana"/>
        </a:defRPr>
      </a:lvl8pPr>
      <a:lvl9pPr marL="1828754" algn="l" eaLnBrk="1" fontAlgn="base" hangingPunct="1">
        <a:spcBef>
          <a:spcPct val="0"/>
        </a:spcBef>
        <a:spcAft>
          <a:spcPct val="0"/>
        </a:spcAft>
        <a:defRPr sz="2800" b="1">
          <a:solidFill>
            <a:schemeClr val="tx2">
              <a:alpha val="100000"/>
            </a:schemeClr>
          </a:solidFill>
          <a:latin typeface="Verdana"/>
        </a:defRPr>
      </a:lvl9pPr>
    </p:titleStyle>
    <p:bodyStyle>
      <a:lvl1pPr marL="342892" indent="-342892" algn="l" defTabSz="-13872816" rtl="0" eaLnBrk="1" fontAlgn="base" hangingPunct="1">
        <a:spcBef>
          <a:spcPts val="300"/>
        </a:spcBef>
        <a:spcAft>
          <a:spcPct val="0"/>
        </a:spcAft>
        <a:buFont typeface="Wingdings" pitchFamily="2" charset="2"/>
        <a:buChar char="§"/>
        <a:defRPr sz="2000" b="1">
          <a:solidFill>
            <a:schemeClr val="tx1"/>
          </a:solidFill>
          <a:latin typeface="Calibri" pitchFamily="34" charset="0"/>
          <a:ea typeface="+mn-ea"/>
          <a:cs typeface="Segoe UI" pitchFamily="34" charset="0"/>
        </a:defRPr>
      </a:lvl1pPr>
      <a:lvl2pPr marL="742931" indent="-285743" algn="l" defTabSz="-13872816" rtl="0" eaLnBrk="1" fontAlgn="base" hangingPunct="1">
        <a:spcBef>
          <a:spcPts val="300"/>
        </a:spcBef>
        <a:spcAft>
          <a:spcPct val="0"/>
        </a:spcAft>
        <a:buSzPct val="50000"/>
        <a:buFont typeface="Wingdings" pitchFamily="2" charset="2"/>
        <a:buChar char="o"/>
        <a:defRPr sz="1800">
          <a:solidFill>
            <a:schemeClr val="tx1"/>
          </a:solidFill>
          <a:latin typeface="Calibri Light" pitchFamily="34" charset="0"/>
          <a:cs typeface="Segoe UI" pitchFamily="34" charset="0"/>
        </a:defRPr>
      </a:lvl2pPr>
      <a:lvl3pPr marL="1142972" indent="-228594" algn="l" defTabSz="-13872816" rtl="0" eaLnBrk="1" fontAlgn="base" hangingPunct="1">
        <a:spcBef>
          <a:spcPts val="3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3pPr>
      <a:lvl4pPr marL="1600160" indent="-228594" algn="l" defTabSz="-13872816" rtl="0" eaLnBrk="1" fontAlgn="base" hangingPunct="1">
        <a:spcBef>
          <a:spcPts val="300"/>
        </a:spcBef>
        <a:spcAft>
          <a:spcPct val="0"/>
        </a:spcAft>
        <a:buSzPct val="50000"/>
        <a:buFont typeface="Wingdings" pitchFamily="2" charset="2"/>
        <a:buChar char="o"/>
        <a:defRPr sz="1400">
          <a:solidFill>
            <a:schemeClr val="tx1"/>
          </a:solidFill>
          <a:latin typeface="Calibri Light" pitchFamily="34" charset="0"/>
          <a:cs typeface="Segoe UI" pitchFamily="34" charset="0"/>
        </a:defRPr>
      </a:lvl4pPr>
      <a:lvl5pPr marL="2057348" indent="-228594" algn="l" defTabSz="-13872816" rtl="0" eaLnBrk="1" fontAlgn="base" hangingPunct="1">
        <a:spcBef>
          <a:spcPts val="300"/>
        </a:spcBef>
        <a:spcAft>
          <a:spcPct val="0"/>
        </a:spcAft>
        <a:buSzPct val="50000"/>
        <a:buFont typeface="Wingdings" pitchFamily="2" charset="2"/>
        <a:buChar char="o"/>
        <a:defRPr sz="1200">
          <a:solidFill>
            <a:schemeClr val="tx1"/>
          </a:solidFill>
          <a:latin typeface="Calibri Light" pitchFamily="34" charset="0"/>
          <a:cs typeface="Segoe UI" pitchFamily="34" charset="0"/>
        </a:defRPr>
      </a:lvl5pPr>
      <a:lvl6pPr marL="2514537"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726"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8915"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103" indent="-228594"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189" algn="l" eaLnBrk="1" fontAlgn="base" hangingPunct="1">
        <a:spcBef>
          <a:spcPct val="0"/>
        </a:spcBef>
        <a:spcAft>
          <a:spcPct val="0"/>
        </a:spcAft>
        <a:defRPr>
          <a:solidFill>
            <a:schemeClr val="tx1">
              <a:alpha val="100000"/>
            </a:schemeClr>
          </a:solidFill>
          <a:latin typeface="Arial"/>
        </a:defRPr>
      </a:lvl2pPr>
      <a:lvl3pPr marL="914378" algn="l" eaLnBrk="1" fontAlgn="base" hangingPunct="1">
        <a:spcBef>
          <a:spcPct val="0"/>
        </a:spcBef>
        <a:spcAft>
          <a:spcPct val="0"/>
        </a:spcAft>
        <a:defRPr>
          <a:solidFill>
            <a:schemeClr val="tx1">
              <a:alpha val="100000"/>
            </a:schemeClr>
          </a:solidFill>
          <a:latin typeface="Arial"/>
        </a:defRPr>
      </a:lvl3pPr>
      <a:lvl4pPr marL="1371566" algn="l" eaLnBrk="1" fontAlgn="base" hangingPunct="1">
        <a:spcBef>
          <a:spcPct val="0"/>
        </a:spcBef>
        <a:spcAft>
          <a:spcPct val="0"/>
        </a:spcAft>
        <a:defRPr>
          <a:solidFill>
            <a:schemeClr val="tx1">
              <a:alpha val="100000"/>
            </a:schemeClr>
          </a:solidFill>
          <a:latin typeface="Arial"/>
        </a:defRPr>
      </a:lvl4pPr>
      <a:lvl5pPr marL="1828754" algn="l" eaLnBrk="1" fontAlgn="base" hangingPunct="1">
        <a:spcBef>
          <a:spcPct val="0"/>
        </a:spcBef>
        <a:spcAft>
          <a:spcPct val="0"/>
        </a:spcAft>
        <a:defRPr>
          <a:solidFill>
            <a:schemeClr val="tx1">
              <a:alpha val="100000"/>
            </a:schemeClr>
          </a:solidFill>
          <a:latin typeface="Arial"/>
        </a:defRPr>
      </a:lvl5pPr>
      <a:lvl6pPr marL="2285943" algn="l" eaLnBrk="1" fontAlgn="base" hangingPunct="1">
        <a:spcBef>
          <a:spcPct val="0"/>
        </a:spcBef>
        <a:spcAft>
          <a:spcPct val="0"/>
        </a:spcAft>
        <a:defRPr>
          <a:solidFill>
            <a:schemeClr val="tx1">
              <a:alpha val="100000"/>
            </a:schemeClr>
          </a:solidFill>
          <a:latin typeface="Arial"/>
        </a:defRPr>
      </a:lvl6pPr>
      <a:lvl7pPr marL="2743132" algn="l" eaLnBrk="1" fontAlgn="base" hangingPunct="1">
        <a:spcBef>
          <a:spcPct val="0"/>
        </a:spcBef>
        <a:spcAft>
          <a:spcPct val="0"/>
        </a:spcAft>
        <a:defRPr>
          <a:solidFill>
            <a:schemeClr val="tx1">
              <a:alpha val="100000"/>
            </a:schemeClr>
          </a:solidFill>
          <a:latin typeface="Arial"/>
        </a:defRPr>
      </a:lvl7pPr>
      <a:lvl8pPr marL="3200320" algn="l" eaLnBrk="1" fontAlgn="base" hangingPunct="1">
        <a:spcBef>
          <a:spcPct val="0"/>
        </a:spcBef>
        <a:spcAft>
          <a:spcPct val="0"/>
        </a:spcAft>
        <a:defRPr>
          <a:solidFill>
            <a:schemeClr val="tx1">
              <a:alpha val="100000"/>
            </a:schemeClr>
          </a:solidFill>
          <a:latin typeface="Arial"/>
        </a:defRPr>
      </a:lvl8pPr>
      <a:lvl9pPr marL="3657509"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wahashmi.deviantart.com/art/Microsoft-Logo-PSD-Template-328524936"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s://datamigration.microsoft.com/scenario/sql-to-sqlserver"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datamigration.microsoft.com/scenario/sql-to-sqlserver" TargetMode="External"/><Relationship Id="rId7" Type="http://schemas.openxmlformats.org/officeDocument/2006/relationships/diagramColors" Target="../diagrams/colors5.xml"/><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aka.ms/sqlserverteam" TargetMode="External"/><Relationship Id="rId2" Type="http://schemas.openxmlformats.org/officeDocument/2006/relationships/hyperlink" Target="mailto:pedro.lopes@microsoft.com"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xml"/><Relationship Id="rId1" Type="http://schemas.openxmlformats.org/officeDocument/2006/relationships/customXml" Target="../../customXml/item1.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customXml" Target="../../customXml/item5.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customXml" Target="../../customXml/item7.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customXml" Target="../../customXml/item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customXml" Target="../../customXml/item8.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xml"/><Relationship Id="rId1" Type="http://schemas.openxmlformats.org/officeDocument/2006/relationships/customXml" Target="../../customXml/item9.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hyperlink" Target="http://docs.microsoft.com/sql/relational-databases/post-migration-validation-and-optimization-guide" TargetMode="External"/><Relationship Id="rId3" Type="http://schemas.openxmlformats.org/officeDocument/2006/relationships/hyperlink" Target="https://docs.microsoft.com/en-us/sql/database-engine/install-windows/upgrade-sql-server" TargetMode="External"/><Relationship Id="rId7" Type="http://schemas.openxmlformats.org/officeDocument/2006/relationships/hyperlink" Target="https://blogs.msdn.microsoft.com/datamigration/2017/07/25/dea-2-1-general-availability-release-overview-database-experimentation-assistant/" TargetMode="External"/><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hyperlink" Target="https://docs.microsoft.com/en-us/sql/dma/dma-overview" TargetMode="External"/><Relationship Id="rId5" Type="http://schemas.openxmlformats.org/officeDocument/2006/relationships/hyperlink" Target="https://msdn.microsoft.com/en-us/library/bb977556.aspx?f=255&amp;MSPPError=-2147217396" TargetMode="External"/><Relationship Id="rId10" Type="http://schemas.openxmlformats.org/officeDocument/2006/relationships/hyperlink" Target="http://aka.ms/dbcompat" TargetMode="External"/><Relationship Id="rId4" Type="http://schemas.openxmlformats.org/officeDocument/2006/relationships/hyperlink" Target="https://datamigration.microsoft.com/" TargetMode="External"/><Relationship Id="rId9" Type="http://schemas.openxmlformats.org/officeDocument/2006/relationships/hyperlink" Target="https://docs.microsoft.com/en-us/sql/relational-databases/performance/upgrade-dbcompat-using-qta?view=sql-server-2017"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3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aka.ms/dbcompat" TargetMode="External"/><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a:solidFill>
                  <a:srgbClr val="1055A5"/>
                </a:solidFill>
                <a:effectLst/>
                <a:latin typeface="Calibri"/>
              </a:rPr>
              <a:t>SQLintersection</a:t>
            </a:r>
            <a:br>
              <a:rPr lang="en-US" dirty="0">
                <a:solidFill>
                  <a:srgbClr val="1055A5"/>
                </a:solidFill>
                <a:effectLst/>
                <a:latin typeface="Calibri"/>
              </a:rPr>
            </a:br>
            <a:r>
              <a:rPr lang="en-US" sz="2000" dirty="0">
                <a:solidFill>
                  <a:srgbClr val="6699D1"/>
                </a:solidFill>
                <a:effectLst/>
                <a:latin typeface="Calibri"/>
                <a:cs typeface="Mangal" pitchFamily="18" charset="0"/>
              </a:rPr>
              <a:t>Session: 12/4, 12:00pm - 1:15pm</a:t>
            </a:r>
            <a:br>
              <a:rPr lang="en-US" sz="2000" dirty="0">
                <a:solidFill>
                  <a:schemeClr val="accent1"/>
                </a:solidFill>
                <a:effectLst/>
                <a:latin typeface="Calibri"/>
                <a:cs typeface="Mangal" pitchFamily="18" charset="0"/>
              </a:rPr>
            </a:br>
            <a:br>
              <a:rPr lang="en-US" sz="2400" dirty="0">
                <a:solidFill>
                  <a:schemeClr val="accent1"/>
                </a:solidFill>
                <a:effectLst/>
                <a:latin typeface="Calibri"/>
                <a:cs typeface="Mangal" pitchFamily="18" charset="0"/>
              </a:rPr>
            </a:br>
            <a:r>
              <a:rPr lang="en-US" dirty="0">
                <a:solidFill>
                  <a:srgbClr val="000000">
                    <a:lumMod val="65000"/>
                    <a:lumOff val="35000"/>
                  </a:srgbClr>
                </a:solidFill>
                <a:effectLst/>
                <a:latin typeface="Calibri"/>
                <a:cs typeface="Mangal" pitchFamily="18" charset="0"/>
              </a:rPr>
              <a:t>SQL Server Upgrades Done the Right Way</a:t>
            </a:r>
            <a:endParaRPr lang="en-US" dirty="0">
              <a:effectLst/>
            </a:endParaRPr>
          </a:p>
        </p:txBody>
      </p:sp>
      <p:sp>
        <p:nvSpPr>
          <p:cNvPr id="5" name="Subtitle 4"/>
          <p:cNvSpPr>
            <a:spLocks noGrp="1"/>
          </p:cNvSpPr>
          <p:nvPr>
            <p:ph type="subTitle" idx="1"/>
          </p:nvPr>
        </p:nvSpPr>
        <p:spPr/>
        <p:txBody>
          <a:bodyPr/>
          <a:lstStyle/>
          <a:p>
            <a:r>
              <a:rPr lang="en-US" dirty="0"/>
              <a:t>Pedro Lopes</a:t>
            </a:r>
          </a:p>
          <a:p>
            <a:r>
              <a:rPr lang="en-US" dirty="0"/>
              <a:t>@SQLPedro</a:t>
            </a:r>
          </a:p>
        </p:txBody>
      </p:sp>
      <p:pic>
        <p:nvPicPr>
          <p:cNvPr id="6" name="Picture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426002" y="3028951"/>
            <a:ext cx="2214990" cy="1245932"/>
          </a:xfrm>
          <a:prstGeom prst="rect">
            <a:avLst/>
          </a:prstGeom>
        </p:spPr>
      </p:pic>
    </p:spTree>
    <p:extLst>
      <p:ext uri="{BB962C8B-B14F-4D97-AF65-F5344CB8AC3E}">
        <p14:creationId xmlns:p14="http://schemas.microsoft.com/office/powerpoint/2010/main" val="202960849"/>
      </p:ext>
    </p:extLst>
  </p:cSld>
  <p:clrMapOvr>
    <a:masterClrMapping/>
  </p:clrMapOvr>
  <mc:AlternateContent xmlns:mc="http://schemas.openxmlformats.org/markup-compatibility/2006" xmlns:p14="http://schemas.microsoft.com/office/powerpoint/2010/main">
    <mc:Choice Requires="p14">
      <p:transition p14:dur="0"/>
    </mc:Choice>
    <mc:Fallback xmlns="" xmlns:mv="urn:schemas-microsoft-com:mac:vml">
      <mp:transition xmlns:mp="http://schemas.microsoft.com/office/mac/powerpoint/2008/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E5CBD8-934C-4B83-8284-098BBD6C7A63}"/>
              </a:ext>
            </a:extLst>
          </p:cNvPr>
          <p:cNvSpPr>
            <a:spLocks noGrp="1"/>
          </p:cNvSpPr>
          <p:nvPr>
            <p:ph type="body" sz="quarter" idx="10"/>
          </p:nvPr>
        </p:nvSpPr>
        <p:spPr>
          <a:xfrm>
            <a:off x="201931" y="891883"/>
            <a:ext cx="8740142" cy="3375153"/>
          </a:xfrm>
        </p:spPr>
        <p:txBody>
          <a:bodyPr/>
          <a:lstStyle/>
          <a:p>
            <a:r>
              <a:rPr lang="en-US" sz="2700" b="1" dirty="0"/>
              <a:t>Breaking Changes </a:t>
            </a:r>
            <a:r>
              <a:rPr lang="en-US" sz="2700" dirty="0"/>
              <a:t>= behavior changes resulting in different outcome. </a:t>
            </a:r>
          </a:p>
          <a:p>
            <a:pPr lvl="1"/>
            <a:r>
              <a:rPr lang="en-US" sz="2100" dirty="0"/>
              <a:t>Not all protected under Database Compatibility.</a:t>
            </a:r>
            <a:endParaRPr lang="en-US" sz="1261" dirty="0"/>
          </a:p>
          <a:p>
            <a:r>
              <a:rPr lang="en-US" sz="2700" b="1" dirty="0"/>
              <a:t>Breaking Changes </a:t>
            </a:r>
            <a:r>
              <a:rPr lang="en-US" sz="2700" dirty="0">
                <a:solidFill>
                  <a:schemeClr val="accent3"/>
                </a:solidFill>
              </a:rPr>
              <a:t>protected</a:t>
            </a:r>
            <a:r>
              <a:rPr lang="en-US" sz="2700" dirty="0"/>
              <a:t> by Database Compatibility:</a:t>
            </a:r>
          </a:p>
          <a:p>
            <a:pPr lvl="1"/>
            <a:r>
              <a:rPr lang="en-US" sz="1561" dirty="0"/>
              <a:t>The query below works until Database Compatibility 90, but errors out starting with Database Compatibility 100 (error 241, conversion fail):</a:t>
            </a:r>
            <a:br>
              <a:rPr lang="en-US" sz="1561" dirty="0"/>
            </a:br>
            <a:r>
              <a:rPr lang="en-US" dirty="0">
                <a:latin typeface="Lucida Console" panose="020B0609040504020204" pitchFamily="49" charset="0"/>
              </a:rPr>
              <a:t>SELECT DATEPART (year, '2007/05-30’)</a:t>
            </a:r>
            <a:endParaRPr lang="en-US" dirty="0"/>
          </a:p>
          <a:p>
            <a:pPr lvl="1"/>
            <a:r>
              <a:rPr lang="en-US" sz="1561" dirty="0"/>
              <a:t>Instead use:</a:t>
            </a:r>
            <a:br>
              <a:rPr lang="en-US" sz="1561" dirty="0"/>
            </a:br>
            <a:r>
              <a:rPr lang="en-US" dirty="0">
                <a:latin typeface="Lucida Console" panose="020B0609040504020204" pitchFamily="49" charset="0"/>
              </a:rPr>
              <a:t>SELECT DATEPART (year, '2007/05/30’)</a:t>
            </a:r>
            <a:br>
              <a:rPr lang="en-US" dirty="0">
                <a:latin typeface="Lucida Console" panose="020B0609040504020204" pitchFamily="49" charset="0"/>
              </a:rPr>
            </a:br>
            <a:r>
              <a:rPr lang="en-US" dirty="0">
                <a:latin typeface="Lucida Console" panose="020B0609040504020204" pitchFamily="49" charset="0"/>
              </a:rPr>
              <a:t>SELECT DATEPART (year, '2007-05-30')</a:t>
            </a:r>
          </a:p>
        </p:txBody>
      </p:sp>
      <p:sp>
        <p:nvSpPr>
          <p:cNvPr id="3" name="Title 2">
            <a:extLst>
              <a:ext uri="{FF2B5EF4-FFF2-40B4-BE49-F238E27FC236}">
                <a16:creationId xmlns:a16="http://schemas.microsoft.com/office/drawing/2014/main" id="{42A0A330-8379-4890-AF10-23DD9C55F79C}"/>
              </a:ext>
            </a:extLst>
          </p:cNvPr>
          <p:cNvSpPr>
            <a:spLocks noGrp="1"/>
          </p:cNvSpPr>
          <p:nvPr>
            <p:ph type="title"/>
          </p:nvPr>
        </p:nvSpPr>
        <p:spPr/>
        <p:txBody>
          <a:bodyPr/>
          <a:lstStyle/>
          <a:p>
            <a:r>
              <a:rPr lang="en-US" dirty="0"/>
              <a:t>Functional change protection</a:t>
            </a:r>
          </a:p>
        </p:txBody>
      </p:sp>
    </p:spTree>
    <p:extLst>
      <p:ext uri="{BB962C8B-B14F-4D97-AF65-F5344CB8AC3E}">
        <p14:creationId xmlns:p14="http://schemas.microsoft.com/office/powerpoint/2010/main" val="2307457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E5CBD8-934C-4B83-8284-098BBD6C7A63}"/>
              </a:ext>
            </a:extLst>
          </p:cNvPr>
          <p:cNvSpPr>
            <a:spLocks noGrp="1"/>
          </p:cNvSpPr>
          <p:nvPr>
            <p:ph type="body" sz="quarter" idx="10"/>
          </p:nvPr>
        </p:nvSpPr>
        <p:spPr>
          <a:xfrm>
            <a:off x="201931" y="891883"/>
            <a:ext cx="8740142" cy="3097513"/>
          </a:xfrm>
        </p:spPr>
        <p:txBody>
          <a:bodyPr/>
          <a:lstStyle/>
          <a:p>
            <a:r>
              <a:rPr lang="en-US" b="1" dirty="0"/>
              <a:t>Breaking Changes </a:t>
            </a:r>
            <a:r>
              <a:rPr lang="en-US" u="sng" dirty="0">
                <a:solidFill>
                  <a:schemeClr val="accent1"/>
                </a:solidFill>
              </a:rPr>
              <a:t>not</a:t>
            </a:r>
            <a:r>
              <a:rPr lang="en-US" dirty="0">
                <a:solidFill>
                  <a:schemeClr val="accent1"/>
                </a:solidFill>
              </a:rPr>
              <a:t> protected</a:t>
            </a:r>
            <a:r>
              <a:rPr lang="en-US" dirty="0"/>
              <a:t> by Database Compatibility:</a:t>
            </a:r>
          </a:p>
          <a:p>
            <a:pPr lvl="1"/>
            <a:r>
              <a:rPr lang="en-US" sz="2100" b="1" dirty="0"/>
              <a:t>Changed column names in system objects</a:t>
            </a:r>
            <a:r>
              <a:rPr lang="en-US" sz="2100" dirty="0"/>
              <a:t>. In SQL Server 2012 (11.x) the column </a:t>
            </a:r>
            <a:r>
              <a:rPr lang="en-US" sz="2100" i="1" dirty="0" err="1"/>
              <a:t>single_pages_kb</a:t>
            </a:r>
            <a:r>
              <a:rPr lang="en-US" sz="2100" i="1" dirty="0"/>
              <a:t> </a:t>
            </a:r>
            <a:r>
              <a:rPr lang="en-US" sz="2100" dirty="0"/>
              <a:t>in </a:t>
            </a:r>
            <a:r>
              <a:rPr lang="en-US" sz="2100" i="1" dirty="0" err="1"/>
              <a:t>sys.dm_os_sys_info</a:t>
            </a:r>
            <a:r>
              <a:rPr lang="en-US" sz="2100" i="1" dirty="0"/>
              <a:t> </a:t>
            </a:r>
            <a:r>
              <a:rPr lang="en-US" sz="2100" dirty="0"/>
              <a:t>was renamed to </a:t>
            </a:r>
            <a:r>
              <a:rPr lang="en-US" sz="2100" i="1" dirty="0" err="1"/>
              <a:t>pages_kb</a:t>
            </a:r>
            <a:r>
              <a:rPr lang="en-US" sz="2100" dirty="0"/>
              <a:t>. </a:t>
            </a:r>
          </a:p>
          <a:p>
            <a:pPr lvl="2"/>
            <a:r>
              <a:rPr lang="en-US" dirty="0"/>
              <a:t>Regardless of the compatibility level, the query below will produce error 207 (Invalid column name): </a:t>
            </a:r>
            <a:br>
              <a:rPr lang="en-US" dirty="0"/>
            </a:br>
            <a:r>
              <a:rPr lang="en-US" dirty="0">
                <a:latin typeface="Lucida Console" panose="020B0609040504020204" pitchFamily="49" charset="0"/>
              </a:rPr>
              <a:t>	SELECT </a:t>
            </a:r>
            <a:r>
              <a:rPr lang="en-US" dirty="0" err="1">
                <a:latin typeface="Lucida Console" panose="020B0609040504020204" pitchFamily="49" charset="0"/>
              </a:rPr>
              <a:t>single_pages_kb</a:t>
            </a:r>
            <a:r>
              <a:rPr lang="en-US" dirty="0">
                <a:latin typeface="Lucida Console" panose="020B0609040504020204" pitchFamily="49" charset="0"/>
              </a:rPr>
              <a:t> FROM </a:t>
            </a:r>
            <a:r>
              <a:rPr lang="en-US" dirty="0" err="1">
                <a:latin typeface="Lucida Console" panose="020B0609040504020204" pitchFamily="49" charset="0"/>
              </a:rPr>
              <a:t>sys.dm_os_sys_info</a:t>
            </a:r>
            <a:r>
              <a:rPr lang="en-US" dirty="0">
                <a:latin typeface="Lucida Console" panose="020B0609040504020204" pitchFamily="49" charset="0"/>
              </a:rPr>
              <a:t>;</a:t>
            </a:r>
            <a:endParaRPr lang="en-US" dirty="0"/>
          </a:p>
          <a:p>
            <a:pPr lvl="1"/>
            <a:endParaRPr lang="en-US" dirty="0"/>
          </a:p>
        </p:txBody>
      </p:sp>
      <p:sp>
        <p:nvSpPr>
          <p:cNvPr id="3" name="Title 2">
            <a:extLst>
              <a:ext uri="{FF2B5EF4-FFF2-40B4-BE49-F238E27FC236}">
                <a16:creationId xmlns:a16="http://schemas.microsoft.com/office/drawing/2014/main" id="{42A0A330-8379-4890-AF10-23DD9C55F79C}"/>
              </a:ext>
            </a:extLst>
          </p:cNvPr>
          <p:cNvSpPr>
            <a:spLocks noGrp="1"/>
          </p:cNvSpPr>
          <p:nvPr>
            <p:ph type="title"/>
          </p:nvPr>
        </p:nvSpPr>
        <p:spPr/>
        <p:txBody>
          <a:bodyPr/>
          <a:lstStyle/>
          <a:p>
            <a:r>
              <a:rPr lang="en-US"/>
              <a:t>Functional change protection - caveats</a:t>
            </a:r>
            <a:endParaRPr lang="en-US" dirty="0"/>
          </a:p>
        </p:txBody>
      </p:sp>
    </p:spTree>
    <p:extLst>
      <p:ext uri="{BB962C8B-B14F-4D97-AF65-F5344CB8AC3E}">
        <p14:creationId xmlns:p14="http://schemas.microsoft.com/office/powerpoint/2010/main" val="1115073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E5CBD8-934C-4B83-8284-098BBD6C7A63}"/>
              </a:ext>
            </a:extLst>
          </p:cNvPr>
          <p:cNvSpPr>
            <a:spLocks noGrp="1"/>
          </p:cNvSpPr>
          <p:nvPr>
            <p:ph type="body" sz="quarter" idx="10"/>
          </p:nvPr>
        </p:nvSpPr>
        <p:spPr>
          <a:xfrm>
            <a:off x="201931" y="891883"/>
            <a:ext cx="8740142" cy="4275271"/>
          </a:xfrm>
        </p:spPr>
        <p:txBody>
          <a:bodyPr/>
          <a:lstStyle/>
          <a:p>
            <a:r>
              <a:rPr lang="en-US" b="1" dirty="0"/>
              <a:t>Discontinued</a:t>
            </a:r>
            <a:r>
              <a:rPr lang="en-US" dirty="0"/>
              <a:t> = removed from product. </a:t>
            </a:r>
          </a:p>
          <a:p>
            <a:pPr lvl="1"/>
            <a:r>
              <a:rPr lang="en-US" dirty="0"/>
              <a:t>Discontinued functionality introduced in a given SQL Server version is not protected by compatibility level.</a:t>
            </a:r>
          </a:p>
          <a:p>
            <a:r>
              <a:rPr lang="en-US" sz="2940" b="1" dirty="0"/>
              <a:t>Removed T-SQL syntax</a:t>
            </a:r>
            <a:r>
              <a:rPr lang="en-US" sz="2940" dirty="0"/>
              <a:t>. </a:t>
            </a:r>
          </a:p>
          <a:p>
            <a:pPr lvl="1"/>
            <a:r>
              <a:rPr lang="en-US" sz="1801" dirty="0"/>
              <a:t>In SQL Server 2012 the </a:t>
            </a:r>
            <a:r>
              <a:rPr lang="en-US" sz="1801" i="1" dirty="0" err="1"/>
              <a:t>fastfirstrow</a:t>
            </a:r>
            <a:r>
              <a:rPr lang="en-US" sz="1801" i="1" dirty="0"/>
              <a:t> </a:t>
            </a:r>
            <a:r>
              <a:rPr lang="en-US" sz="1801" dirty="0"/>
              <a:t>hint was removed. </a:t>
            </a:r>
          </a:p>
          <a:p>
            <a:pPr lvl="1"/>
            <a:r>
              <a:rPr lang="en-US" dirty="0"/>
              <a:t>Regardless of the compatibility level, the query below will produce error 321 (not a recognized table hints option):</a:t>
            </a:r>
            <a:br>
              <a:rPr lang="en-US" sz="1801" dirty="0"/>
            </a:br>
            <a:r>
              <a:rPr lang="en-US" dirty="0">
                <a:latin typeface="Lucida Console" panose="020B0609040504020204" pitchFamily="49" charset="0"/>
              </a:rPr>
              <a:t>SELECT * FROM </a:t>
            </a:r>
            <a:r>
              <a:rPr lang="en-US" dirty="0" err="1">
                <a:latin typeface="Lucida Console" panose="020B0609040504020204" pitchFamily="49" charset="0"/>
              </a:rPr>
              <a:t>HumanResources.Employee</a:t>
            </a:r>
            <a:r>
              <a:rPr lang="en-US" dirty="0">
                <a:latin typeface="Lucida Console" panose="020B0609040504020204" pitchFamily="49" charset="0"/>
              </a:rPr>
              <a:t> WITH (FASTFIRSTROW);</a:t>
            </a:r>
            <a:endParaRPr lang="en-US" sz="1600" dirty="0">
              <a:latin typeface="Lucida Console" panose="020B0609040504020204" pitchFamily="49" charset="0"/>
            </a:endParaRPr>
          </a:p>
          <a:p>
            <a:pPr lvl="1"/>
            <a:r>
              <a:rPr lang="en-US" sz="1801" dirty="0"/>
              <a:t>Instead use:</a:t>
            </a:r>
            <a:br>
              <a:rPr lang="en-US" sz="1801" dirty="0"/>
            </a:br>
            <a:r>
              <a:rPr lang="en-US" dirty="0">
                <a:latin typeface="Lucida Console" panose="020B0609040504020204" pitchFamily="49" charset="0"/>
              </a:rPr>
              <a:t>SELECT * FROM </a:t>
            </a:r>
            <a:r>
              <a:rPr lang="en-US" dirty="0" err="1">
                <a:latin typeface="Lucida Console" panose="020B0609040504020204" pitchFamily="49" charset="0"/>
              </a:rPr>
              <a:t>HumanResources.Employee</a:t>
            </a:r>
            <a:r>
              <a:rPr lang="en-US" dirty="0">
                <a:latin typeface="Lucida Console" panose="020B0609040504020204" pitchFamily="49" charset="0"/>
              </a:rPr>
              <a:t> OPTION (FAST = </a:t>
            </a:r>
            <a:r>
              <a:rPr lang="en-US" i="1" dirty="0">
                <a:latin typeface="Lucida Console" panose="020B0609040504020204" pitchFamily="49" charset="0"/>
              </a:rPr>
              <a:t>&lt;n&gt;</a:t>
            </a:r>
            <a:r>
              <a:rPr lang="en-US" dirty="0">
                <a:latin typeface="Lucida Console" panose="020B0609040504020204" pitchFamily="49" charset="0"/>
              </a:rPr>
              <a:t>);</a:t>
            </a:r>
            <a:endParaRPr lang="en-US" sz="1600" dirty="0">
              <a:latin typeface="Lucida Console" panose="020B0609040504020204" pitchFamily="49" charset="0"/>
            </a:endParaRPr>
          </a:p>
          <a:p>
            <a:pPr lvl="1"/>
            <a:endParaRPr lang="en-US" sz="1801" dirty="0"/>
          </a:p>
        </p:txBody>
      </p:sp>
      <p:sp>
        <p:nvSpPr>
          <p:cNvPr id="3" name="Title 2">
            <a:extLst>
              <a:ext uri="{FF2B5EF4-FFF2-40B4-BE49-F238E27FC236}">
                <a16:creationId xmlns:a16="http://schemas.microsoft.com/office/drawing/2014/main" id="{42A0A330-8379-4890-AF10-23DD9C55F79C}"/>
              </a:ext>
            </a:extLst>
          </p:cNvPr>
          <p:cNvSpPr>
            <a:spLocks noGrp="1"/>
          </p:cNvSpPr>
          <p:nvPr>
            <p:ph type="title"/>
          </p:nvPr>
        </p:nvSpPr>
        <p:spPr/>
        <p:txBody>
          <a:bodyPr/>
          <a:lstStyle/>
          <a:p>
            <a:r>
              <a:rPr lang="en-US"/>
              <a:t>Functional change protection - caveats</a:t>
            </a:r>
            <a:endParaRPr lang="en-US" dirty="0"/>
          </a:p>
        </p:txBody>
      </p:sp>
    </p:spTree>
    <p:extLst>
      <p:ext uri="{BB962C8B-B14F-4D97-AF65-F5344CB8AC3E}">
        <p14:creationId xmlns:p14="http://schemas.microsoft.com/office/powerpoint/2010/main" val="3397336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fade">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5" end="5"/>
                                            </p:txEl>
                                          </p:spTgt>
                                        </p:tgtEl>
                                        <p:attrNameLst>
                                          <p:attrName>style.visibility</p:attrName>
                                        </p:attrNameLst>
                                      </p:cBhvr>
                                      <p:to>
                                        <p:strVal val="visible"/>
                                      </p:to>
                                    </p:set>
                                    <p:animEffect transition="in" filter="fade">
                                      <p:cBhvr>
                                        <p:cTn id="20"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stands by DB </a:t>
            </a:r>
            <a:r>
              <a:rPr lang="en-US" err="1"/>
              <a:t>Compat</a:t>
            </a:r>
            <a:r>
              <a:rPr lang="en-US"/>
              <a:t> based certification</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ext uri="{D42A27DB-BD31-4B8C-83A1-F6EECF244321}">
                <p14:modId xmlns:p14="http://schemas.microsoft.com/office/powerpoint/2010/main" val="482408597"/>
              </p:ext>
            </p:extLst>
          </p:nvPr>
        </p:nvGraphicFramePr>
        <p:xfrm>
          <a:off x="441197" y="886684"/>
          <a:ext cx="7651243"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6707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graphicEl>
                                              <a:dgm id="{0F131562-68F0-4B19-9C9B-11EDABF5C6C2}"/>
                                            </p:graphicEl>
                                          </p:spTgt>
                                        </p:tgtEl>
                                        <p:attrNameLst>
                                          <p:attrName>style.visibility</p:attrName>
                                        </p:attrNameLst>
                                      </p:cBhvr>
                                      <p:to>
                                        <p:strVal val="visible"/>
                                      </p:to>
                                    </p:set>
                                    <p:animEffect transition="in" filter="fade">
                                      <p:cBhvr>
                                        <p:cTn id="7" dur="500"/>
                                        <p:tgtEl>
                                          <p:spTgt spid="3">
                                            <p:graphicEl>
                                              <a:dgm id="{0F131562-68F0-4B19-9C9B-11EDABF5C6C2}"/>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BB60262A-7260-41EC-A300-83A70430AB88}"/>
                                            </p:graphicEl>
                                          </p:spTgt>
                                        </p:tgtEl>
                                        <p:attrNameLst>
                                          <p:attrName>style.visibility</p:attrName>
                                        </p:attrNameLst>
                                      </p:cBhvr>
                                      <p:to>
                                        <p:strVal val="visible"/>
                                      </p:to>
                                    </p:set>
                                    <p:animEffect transition="in" filter="fade">
                                      <p:cBhvr>
                                        <p:cTn id="12" dur="500"/>
                                        <p:tgtEl>
                                          <p:spTgt spid="3">
                                            <p:graphicEl>
                                              <a:dgm id="{BB60262A-7260-41EC-A300-83A70430AB8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818A2DF-6CC5-48A1-A1AD-474D3C9CEE83}"/>
                                            </p:graphicEl>
                                          </p:spTgt>
                                        </p:tgtEl>
                                        <p:attrNameLst>
                                          <p:attrName>style.visibility</p:attrName>
                                        </p:attrNameLst>
                                      </p:cBhvr>
                                      <p:to>
                                        <p:strVal val="visible"/>
                                      </p:to>
                                    </p:set>
                                    <p:animEffect transition="in" filter="fade">
                                      <p:cBhvr>
                                        <p:cTn id="17" dur="500"/>
                                        <p:tgtEl>
                                          <p:spTgt spid="3">
                                            <p:graphicEl>
                                              <a:dgm id="{7818A2DF-6CC5-48A1-A1AD-474D3C9CEE83}"/>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3B92D154-099C-4BE2-9BB9-C48EC9DD153F}"/>
                                            </p:graphicEl>
                                          </p:spTgt>
                                        </p:tgtEl>
                                        <p:attrNameLst>
                                          <p:attrName>style.visibility</p:attrName>
                                        </p:attrNameLst>
                                      </p:cBhvr>
                                      <p:to>
                                        <p:strVal val="visible"/>
                                      </p:to>
                                    </p:set>
                                    <p:animEffect transition="in" filter="fade">
                                      <p:cBhvr>
                                        <p:cTn id="22" dur="500"/>
                                        <p:tgtEl>
                                          <p:spTgt spid="3">
                                            <p:graphicEl>
                                              <a:dgm id="{3B92D154-099C-4BE2-9BB9-C48EC9DD153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Key Benefits</a:t>
            </a:r>
          </a:p>
        </p:txBody>
      </p:sp>
      <p:graphicFrame>
        <p:nvGraphicFramePr>
          <p:cNvPr id="3" name="Diagram 2">
            <a:extLst>
              <a:ext uri="{FF2B5EF4-FFF2-40B4-BE49-F238E27FC236}">
                <a16:creationId xmlns:a16="http://schemas.microsoft.com/office/drawing/2014/main" id="{3DFF174B-DD6D-4062-9CB9-31F1ECBE0CCC}"/>
              </a:ext>
            </a:extLst>
          </p:cNvPr>
          <p:cNvGraphicFramePr/>
          <p:nvPr>
            <p:extLst>
              <p:ext uri="{D42A27DB-BD31-4B8C-83A1-F6EECF244321}">
                <p14:modId xmlns:p14="http://schemas.microsoft.com/office/powerpoint/2010/main" val="1217903907"/>
              </p:ext>
            </p:extLst>
          </p:nvPr>
        </p:nvGraphicFramePr>
        <p:xfrm>
          <a:off x="441197" y="870547"/>
          <a:ext cx="819988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100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360A938E-74E5-4CB0-8313-6D778294DC64}"/>
                                            </p:graphicEl>
                                          </p:spTgt>
                                        </p:tgtEl>
                                        <p:attrNameLst>
                                          <p:attrName>style.visibility</p:attrName>
                                        </p:attrNameLst>
                                      </p:cBhvr>
                                      <p:to>
                                        <p:strVal val="visible"/>
                                      </p:to>
                                    </p:set>
                                    <p:animEffect transition="in" filter="fade">
                                      <p:cBhvr>
                                        <p:cTn id="7" dur="500"/>
                                        <p:tgtEl>
                                          <p:spTgt spid="3">
                                            <p:graphicEl>
                                              <a:dgm id="{360A938E-74E5-4CB0-8313-6D778294DC6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69CF9BFE-9525-4642-9135-CE5B6FC44553}"/>
                                            </p:graphicEl>
                                          </p:spTgt>
                                        </p:tgtEl>
                                        <p:attrNameLst>
                                          <p:attrName>style.visibility</p:attrName>
                                        </p:attrNameLst>
                                      </p:cBhvr>
                                      <p:to>
                                        <p:strVal val="visible"/>
                                      </p:to>
                                    </p:set>
                                    <p:animEffect transition="in" filter="fade">
                                      <p:cBhvr>
                                        <p:cTn id="12" dur="500"/>
                                        <p:tgtEl>
                                          <p:spTgt spid="3">
                                            <p:graphicEl>
                                              <a:dgm id="{69CF9BFE-9525-4642-9135-CE5B6FC4455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5F7FAC-D31B-46D5-A235-95CFDAC6EB9B}"/>
              </a:ext>
            </a:extLst>
          </p:cNvPr>
          <p:cNvSpPr>
            <a:spLocks noGrp="1"/>
          </p:cNvSpPr>
          <p:nvPr>
            <p:ph type="title"/>
          </p:nvPr>
        </p:nvSpPr>
        <p:spPr/>
        <p:txBody>
          <a:bodyPr/>
          <a:lstStyle/>
          <a:p>
            <a:r>
              <a:rPr lang="en-US"/>
              <a:t>Feature Roadmaps</a:t>
            </a:r>
          </a:p>
        </p:txBody>
      </p:sp>
      <p:sp>
        <p:nvSpPr>
          <p:cNvPr id="5" name="Text Placeholder 4">
            <a:extLst>
              <a:ext uri="{FF2B5EF4-FFF2-40B4-BE49-F238E27FC236}">
                <a16:creationId xmlns:a16="http://schemas.microsoft.com/office/drawing/2014/main" id="{379108A0-2D69-4F5A-BC47-A0D01E032A9A}"/>
              </a:ext>
            </a:extLst>
          </p:cNvPr>
          <p:cNvSpPr>
            <a:spLocks noGrp="1"/>
          </p:cNvSpPr>
          <p:nvPr>
            <p:ph type="body" sz="quarter" idx="10"/>
          </p:nvPr>
        </p:nvSpPr>
        <p:spPr>
          <a:xfrm>
            <a:off x="439793" y="1075778"/>
            <a:ext cx="8263890" cy="2331405"/>
          </a:xfrm>
        </p:spPr>
        <p:txBody>
          <a:bodyPr/>
          <a:lstStyle/>
          <a:p>
            <a:r>
              <a:rPr lang="en-US" dirty="0"/>
              <a:t>For new development work, or when an existing application requires use of </a:t>
            </a:r>
            <a:r>
              <a:rPr lang="en-US" b="1" dirty="0">
                <a:solidFill>
                  <a:schemeClr val="accent1"/>
                </a:solidFill>
              </a:rPr>
              <a:t>new features</a:t>
            </a:r>
            <a:r>
              <a:rPr lang="en-US" dirty="0"/>
              <a:t>, as well as </a:t>
            </a:r>
            <a:r>
              <a:rPr lang="en-US" b="1" dirty="0">
                <a:solidFill>
                  <a:schemeClr val="accent1"/>
                </a:solidFill>
              </a:rPr>
              <a:t>performance improvements </a:t>
            </a:r>
            <a:r>
              <a:rPr lang="en-US" dirty="0"/>
              <a:t>done in the query optimizer space, </a:t>
            </a:r>
            <a:r>
              <a:rPr lang="en-US" u="sng" dirty="0"/>
              <a:t>plan to certify on the latest database compatibility level</a:t>
            </a:r>
            <a:r>
              <a:rPr lang="en-US" dirty="0"/>
              <a:t>…</a:t>
            </a:r>
          </a:p>
          <a:p>
            <a:endParaRPr lang="en-US" dirty="0"/>
          </a:p>
          <a:p>
            <a:r>
              <a:rPr lang="en-US" dirty="0"/>
              <a:t>Check out tomorrow’s session for more information on the SQL Server roadmap:</a:t>
            </a:r>
          </a:p>
          <a:p>
            <a:pPr marL="428625" lvl="1" indent="-257175">
              <a:buFont typeface="Arial" panose="020B0604020202020204" pitchFamily="34" charset="0"/>
              <a:buChar char="•"/>
            </a:pPr>
            <a:r>
              <a:rPr lang="en-US" dirty="0"/>
              <a:t>The roadmap for SQL Server – 1:30pm – 2:30pm</a:t>
            </a:r>
          </a:p>
        </p:txBody>
      </p:sp>
    </p:spTree>
    <p:extLst>
      <p:ext uri="{BB962C8B-B14F-4D97-AF65-F5344CB8AC3E}">
        <p14:creationId xmlns:p14="http://schemas.microsoft.com/office/powerpoint/2010/main" val="33677248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2EA76E-AF92-4283-BDE1-42D99209F3D1}"/>
              </a:ext>
            </a:extLst>
          </p:cNvPr>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a:t>Upgrade Process</a:t>
            </a:r>
          </a:p>
        </p:txBody>
      </p:sp>
    </p:spTree>
    <p:extLst>
      <p:ext uri="{BB962C8B-B14F-4D97-AF65-F5344CB8AC3E}">
        <p14:creationId xmlns:p14="http://schemas.microsoft.com/office/powerpoint/2010/main" val="40722977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BB018A-D1E6-422C-9D60-C26B318B87C2}"/>
              </a:ext>
            </a:extLst>
          </p:cNvPr>
          <p:cNvSpPr>
            <a:spLocks noGrp="1"/>
          </p:cNvSpPr>
          <p:nvPr>
            <p:ph type="title"/>
          </p:nvPr>
        </p:nvSpPr>
        <p:spPr/>
        <p:txBody>
          <a:bodyPr/>
          <a:lstStyle/>
          <a:p>
            <a:r>
              <a:rPr lang="en-US" dirty="0"/>
              <a:t>Minimize Risk with the Database Migration Guide</a:t>
            </a:r>
          </a:p>
        </p:txBody>
      </p:sp>
      <p:grpSp>
        <p:nvGrpSpPr>
          <p:cNvPr id="12" name="Group 11">
            <a:extLst>
              <a:ext uri="{FF2B5EF4-FFF2-40B4-BE49-F238E27FC236}">
                <a16:creationId xmlns:a16="http://schemas.microsoft.com/office/drawing/2014/main" id="{061ADF93-F54B-43F7-A87F-224DAAC85D57}"/>
              </a:ext>
            </a:extLst>
          </p:cNvPr>
          <p:cNvGrpSpPr/>
          <p:nvPr/>
        </p:nvGrpSpPr>
        <p:grpSpPr>
          <a:xfrm>
            <a:off x="81094" y="1136605"/>
            <a:ext cx="8943490" cy="2870288"/>
            <a:chOff x="108125" y="1515472"/>
            <a:chExt cx="11924653" cy="3827051"/>
          </a:xfrm>
        </p:grpSpPr>
        <p:graphicFrame>
          <p:nvGraphicFramePr>
            <p:cNvPr id="4" name="Diagram 3">
              <a:extLst>
                <a:ext uri="{FF2B5EF4-FFF2-40B4-BE49-F238E27FC236}">
                  <a16:creationId xmlns:a16="http://schemas.microsoft.com/office/drawing/2014/main" id="{4BFAB979-FE20-442C-8496-FF48A151601D}"/>
                </a:ext>
              </a:extLst>
            </p:cNvPr>
            <p:cNvGraphicFramePr/>
            <p:nvPr>
              <p:extLst>
                <p:ext uri="{D42A27DB-BD31-4B8C-83A1-F6EECF244321}">
                  <p14:modId xmlns:p14="http://schemas.microsoft.com/office/powerpoint/2010/main" val="304122918"/>
                </p:ext>
              </p:extLst>
            </p:nvPr>
          </p:nvGraphicFramePr>
          <p:xfrm>
            <a:off x="4514630" y="1515472"/>
            <a:ext cx="4793080" cy="3827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Shape 4">
              <a:extLst>
                <a:ext uri="{FF2B5EF4-FFF2-40B4-BE49-F238E27FC236}">
                  <a16:creationId xmlns:a16="http://schemas.microsoft.com/office/drawing/2014/main" id="{47E2BE20-1C08-46E5-9156-22602F52DA62}"/>
                </a:ext>
              </a:extLst>
            </p:cNvPr>
            <p:cNvSpPr/>
            <p:nvPr/>
          </p:nvSpPr>
          <p:spPr>
            <a:xfrm>
              <a:off x="108125"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1922" tIns="19003" rIns="283916" bIns="19003" numCol="1" spcCol="1270" anchor="ctr" anchorCtr="0">
              <a:noAutofit/>
            </a:bodyPr>
            <a:lstStyle/>
            <a:p>
              <a:pPr algn="ctr" defTabSz="633413">
                <a:lnSpc>
                  <a:spcPct val="90000"/>
                </a:lnSpc>
                <a:spcAft>
                  <a:spcPct val="35000"/>
                </a:spcAft>
              </a:pPr>
              <a:r>
                <a:rPr lang="en-US" sz="1425">
                  <a:latin typeface="+mj-lt"/>
                </a:rPr>
                <a:t>Discover</a:t>
              </a:r>
            </a:p>
          </p:txBody>
        </p:sp>
        <p:grpSp>
          <p:nvGrpSpPr>
            <p:cNvPr id="6" name="Group 5">
              <a:extLst>
                <a:ext uri="{FF2B5EF4-FFF2-40B4-BE49-F238E27FC236}">
                  <a16:creationId xmlns:a16="http://schemas.microsoft.com/office/drawing/2014/main" id="{5AB1F126-F103-4DFA-8BC4-FA4A809E5A47}"/>
                </a:ext>
              </a:extLst>
            </p:cNvPr>
            <p:cNvGrpSpPr/>
            <p:nvPr/>
          </p:nvGrpSpPr>
          <p:grpSpPr>
            <a:xfrm>
              <a:off x="1697609" y="3075780"/>
              <a:ext cx="3355578" cy="706437"/>
              <a:chOff x="1697609" y="3075780"/>
              <a:chExt cx="3355578" cy="706437"/>
            </a:xfrm>
            <a:solidFill>
              <a:schemeClr val="accent1"/>
            </a:solidFill>
          </p:grpSpPr>
          <p:sp>
            <p:nvSpPr>
              <p:cNvPr id="7" name="Freeform: Shape 6">
                <a:extLst>
                  <a:ext uri="{FF2B5EF4-FFF2-40B4-BE49-F238E27FC236}">
                    <a16:creationId xmlns:a16="http://schemas.microsoft.com/office/drawing/2014/main" id="{104F017B-2F30-48CC-8181-62C2068947AB}"/>
                  </a:ext>
                </a:extLst>
              </p:cNvPr>
              <p:cNvSpPr/>
              <p:nvPr/>
            </p:nvSpPr>
            <p:spPr>
              <a:xfrm>
                <a:off x="1697609"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1922" tIns="19003" rIns="283916" bIns="19003" numCol="1" spcCol="1270" anchor="ctr" anchorCtr="0">
                <a:noAutofit/>
              </a:bodyPr>
              <a:lstStyle/>
              <a:p>
                <a:pPr algn="ctr" defTabSz="633413">
                  <a:lnSpc>
                    <a:spcPct val="90000"/>
                  </a:lnSpc>
                  <a:spcAft>
                    <a:spcPct val="35000"/>
                  </a:spcAft>
                </a:pPr>
                <a:r>
                  <a:rPr lang="en-US" sz="1425">
                    <a:latin typeface="+mj-lt"/>
                  </a:rPr>
                  <a:t>Assess</a:t>
                </a:r>
              </a:p>
            </p:txBody>
          </p:sp>
          <p:sp>
            <p:nvSpPr>
              <p:cNvPr id="8" name="Freeform: Shape 7">
                <a:extLst>
                  <a:ext uri="{FF2B5EF4-FFF2-40B4-BE49-F238E27FC236}">
                    <a16:creationId xmlns:a16="http://schemas.microsoft.com/office/drawing/2014/main" id="{8DF6BEF3-14AF-4A75-B8A2-856711A97B9C}"/>
                  </a:ext>
                </a:extLst>
              </p:cNvPr>
              <p:cNvSpPr/>
              <p:nvPr/>
            </p:nvSpPr>
            <p:spPr>
              <a:xfrm>
                <a:off x="3287094"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1922" tIns="19003" rIns="283916" bIns="19003" numCol="1" spcCol="1270" anchor="ctr" anchorCtr="0">
                <a:noAutofit/>
              </a:bodyPr>
              <a:lstStyle/>
              <a:p>
                <a:pPr algn="ctr" defTabSz="633413">
                  <a:lnSpc>
                    <a:spcPct val="90000"/>
                  </a:lnSpc>
                  <a:spcAft>
                    <a:spcPct val="35000"/>
                  </a:spcAft>
                </a:pPr>
                <a:r>
                  <a:rPr lang="en-US" sz="1425">
                    <a:latin typeface="+mj-lt"/>
                  </a:rPr>
                  <a:t>Convert</a:t>
                </a:r>
              </a:p>
            </p:txBody>
          </p:sp>
        </p:grpSp>
        <p:grpSp>
          <p:nvGrpSpPr>
            <p:cNvPr id="9" name="Group 8">
              <a:extLst>
                <a:ext uri="{FF2B5EF4-FFF2-40B4-BE49-F238E27FC236}">
                  <a16:creationId xmlns:a16="http://schemas.microsoft.com/office/drawing/2014/main" id="{07E5597A-B173-4194-BF9B-F1A86D984B71}"/>
                </a:ext>
              </a:extLst>
            </p:cNvPr>
            <p:cNvGrpSpPr/>
            <p:nvPr/>
          </p:nvGrpSpPr>
          <p:grpSpPr>
            <a:xfrm>
              <a:off x="8677201" y="3075780"/>
              <a:ext cx="3355577" cy="706437"/>
              <a:chOff x="6802437" y="3075780"/>
              <a:chExt cx="3355577" cy="706437"/>
            </a:xfrm>
          </p:grpSpPr>
          <p:sp>
            <p:nvSpPr>
              <p:cNvPr id="10" name="Freeform: Shape 9">
                <a:extLst>
                  <a:ext uri="{FF2B5EF4-FFF2-40B4-BE49-F238E27FC236}">
                    <a16:creationId xmlns:a16="http://schemas.microsoft.com/office/drawing/2014/main" id="{55ABEE0D-6AAD-4188-A49E-31D04D8A0A6A}"/>
                  </a:ext>
                </a:extLst>
              </p:cNvPr>
              <p:cNvSpPr/>
              <p:nvPr/>
            </p:nvSpPr>
            <p:spPr>
              <a:xfrm>
                <a:off x="6802437"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chemeClr val="accent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1922" tIns="19003" rIns="283916" bIns="19003" numCol="1" spcCol="1270" anchor="ctr" anchorCtr="0">
                <a:noAutofit/>
              </a:bodyPr>
              <a:lstStyle/>
              <a:p>
                <a:pPr algn="ctr" defTabSz="633413">
                  <a:lnSpc>
                    <a:spcPct val="90000"/>
                  </a:lnSpc>
                  <a:spcAft>
                    <a:spcPct val="35000"/>
                  </a:spcAft>
                </a:pPr>
                <a:r>
                  <a:rPr lang="en-US" sz="1425">
                    <a:latin typeface="+mj-lt"/>
                  </a:rPr>
                  <a:t>Data Sync</a:t>
                </a:r>
              </a:p>
            </p:txBody>
          </p:sp>
          <p:sp>
            <p:nvSpPr>
              <p:cNvPr id="11" name="Freeform: Shape 10">
                <a:extLst>
                  <a:ext uri="{FF2B5EF4-FFF2-40B4-BE49-F238E27FC236}">
                    <a16:creationId xmlns:a16="http://schemas.microsoft.com/office/drawing/2014/main" id="{B76CEFCC-7BBA-4F33-ADCC-4E45B8B790FB}"/>
                  </a:ext>
                </a:extLst>
              </p:cNvPr>
              <p:cNvSpPr/>
              <p:nvPr/>
            </p:nvSpPr>
            <p:spPr>
              <a:xfrm>
                <a:off x="8391921" y="3075780"/>
                <a:ext cx="1766093" cy="706437"/>
              </a:xfrm>
              <a:custGeom>
                <a:avLst/>
                <a:gdLst>
                  <a:gd name="connsiteX0" fmla="*/ 0 w 1766093"/>
                  <a:gd name="connsiteY0" fmla="*/ 0 h 706437"/>
                  <a:gd name="connsiteX1" fmla="*/ 1412875 w 1766093"/>
                  <a:gd name="connsiteY1" fmla="*/ 0 h 706437"/>
                  <a:gd name="connsiteX2" fmla="*/ 1766093 w 1766093"/>
                  <a:gd name="connsiteY2" fmla="*/ 353219 h 706437"/>
                  <a:gd name="connsiteX3" fmla="*/ 1412875 w 1766093"/>
                  <a:gd name="connsiteY3" fmla="*/ 706437 h 706437"/>
                  <a:gd name="connsiteX4" fmla="*/ 0 w 1766093"/>
                  <a:gd name="connsiteY4" fmla="*/ 706437 h 706437"/>
                  <a:gd name="connsiteX5" fmla="*/ 353219 w 1766093"/>
                  <a:gd name="connsiteY5" fmla="*/ 353219 h 706437"/>
                  <a:gd name="connsiteX6" fmla="*/ 0 w 1766093"/>
                  <a:gd name="connsiteY6" fmla="*/ 0 h 70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6093" h="706437">
                    <a:moveTo>
                      <a:pt x="0" y="0"/>
                    </a:moveTo>
                    <a:lnTo>
                      <a:pt x="1412875" y="0"/>
                    </a:lnTo>
                    <a:lnTo>
                      <a:pt x="1766093" y="353219"/>
                    </a:lnTo>
                    <a:lnTo>
                      <a:pt x="1412875" y="706437"/>
                    </a:lnTo>
                    <a:lnTo>
                      <a:pt x="0" y="706437"/>
                    </a:lnTo>
                    <a:lnTo>
                      <a:pt x="353219" y="353219"/>
                    </a:lnTo>
                    <a:lnTo>
                      <a:pt x="0"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21922" tIns="19003" rIns="283916" bIns="19003" numCol="1" spcCol="1270" anchor="ctr" anchorCtr="0">
                <a:noAutofit/>
              </a:bodyPr>
              <a:lstStyle/>
              <a:p>
                <a:pPr algn="ctr" defTabSz="633413">
                  <a:lnSpc>
                    <a:spcPct val="90000"/>
                  </a:lnSpc>
                  <a:spcAft>
                    <a:spcPct val="35000"/>
                  </a:spcAft>
                </a:pPr>
                <a:r>
                  <a:rPr lang="en-US" sz="1425">
                    <a:latin typeface="+mj-lt"/>
                  </a:rPr>
                  <a:t>Cutover</a:t>
                </a:r>
              </a:p>
            </p:txBody>
          </p:sp>
        </p:grpSp>
      </p:grpSp>
      <p:sp>
        <p:nvSpPr>
          <p:cNvPr id="2" name="TextBox 1">
            <a:extLst>
              <a:ext uri="{FF2B5EF4-FFF2-40B4-BE49-F238E27FC236}">
                <a16:creationId xmlns:a16="http://schemas.microsoft.com/office/drawing/2014/main" id="{A2CA7E32-0D21-40C1-81D7-B3BC01B2CF25}"/>
              </a:ext>
            </a:extLst>
          </p:cNvPr>
          <p:cNvSpPr txBox="1"/>
          <p:nvPr/>
        </p:nvSpPr>
        <p:spPr bwMode="auto">
          <a:xfrm>
            <a:off x="152713" y="4400550"/>
            <a:ext cx="8838573" cy="646331"/>
          </a:xfrm>
          <a:prstGeom prst="rect">
            <a:avLst/>
          </a:prstGeom>
          <a:noFill/>
          <a:ln w="9525">
            <a:noFill/>
            <a:miter lim="800000"/>
            <a:headEnd/>
            <a:tailEnd/>
          </a:ln>
        </p:spPr>
        <p:txBody>
          <a:bodyPr wrap="none" rtlCol="0">
            <a:spAutoFit/>
          </a:bodyPr>
          <a:lstStyle/>
          <a:p>
            <a:r>
              <a:rPr lang="en-US" dirty="0">
                <a:latin typeface="+mj-lt"/>
              </a:rPr>
              <a:t>Database Migration Guide provides step-by-step guidance on reliable upgrade methodology:</a:t>
            </a:r>
          </a:p>
          <a:p>
            <a:r>
              <a:rPr lang="en-US" dirty="0">
                <a:latin typeface="+mj-lt"/>
                <a:hlinkClick r:id="rId8"/>
              </a:rPr>
              <a:t>https://datamigration.microsoft.com/scenario/sql-to-sqlserver</a:t>
            </a:r>
            <a:r>
              <a:rPr lang="en-US" dirty="0">
                <a:latin typeface="+mj-lt"/>
              </a:rPr>
              <a:t> </a:t>
            </a:r>
          </a:p>
        </p:txBody>
      </p:sp>
    </p:spTree>
    <p:extLst>
      <p:ext uri="{BB962C8B-B14F-4D97-AF65-F5344CB8AC3E}">
        <p14:creationId xmlns:p14="http://schemas.microsoft.com/office/powerpoint/2010/main" val="41512098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FCB06AD-A0AF-4156-954B-5F393F99D264}"/>
              </a:ext>
            </a:extLst>
          </p:cNvPr>
          <p:cNvSpPr/>
          <p:nvPr/>
        </p:nvSpPr>
        <p:spPr bwMode="auto">
          <a:xfrm>
            <a:off x="6763528" y="384297"/>
            <a:ext cx="2207618" cy="1130178"/>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r>
              <a:rPr lang="en-US" sz="1500">
                <a:solidFill>
                  <a:schemeClr val="tx1"/>
                </a:solidFill>
                <a:latin typeface="+mj-lt"/>
                <a:ea typeface="Segoe UI" pitchFamily="34" charset="0"/>
                <a:cs typeface="Segoe UI" pitchFamily="34" charset="0"/>
              </a:rPr>
              <a:t>Review the </a:t>
            </a:r>
            <a:r>
              <a:rPr lang="en-US" sz="1500">
                <a:solidFill>
                  <a:schemeClr val="tx1"/>
                </a:solidFill>
                <a:latin typeface="+mj-lt"/>
                <a:ea typeface="Segoe UI" pitchFamily="34" charset="0"/>
                <a:cs typeface="Segoe UI" pitchFamily="34" charset="0"/>
                <a:hlinkClick r:id="rId3"/>
              </a:rPr>
              <a:t>Database Migration Guide</a:t>
            </a:r>
            <a:r>
              <a:rPr lang="en-US" sz="1500">
                <a:solidFill>
                  <a:schemeClr val="tx1"/>
                </a:solidFill>
                <a:latin typeface="+mj-lt"/>
                <a:ea typeface="Segoe UI" pitchFamily="34" charset="0"/>
                <a:cs typeface="Segoe UI" pitchFamily="34" charset="0"/>
              </a:rPr>
              <a:t> for details</a:t>
            </a:r>
          </a:p>
        </p:txBody>
      </p:sp>
      <p:sp>
        <p:nvSpPr>
          <p:cNvPr id="2" name="Title 1">
            <a:extLst>
              <a:ext uri="{FF2B5EF4-FFF2-40B4-BE49-F238E27FC236}">
                <a16:creationId xmlns:a16="http://schemas.microsoft.com/office/drawing/2014/main" id="{A35B5FE0-AB3C-4AB4-BA69-F6F1EA84857F}"/>
              </a:ext>
            </a:extLst>
          </p:cNvPr>
          <p:cNvSpPr>
            <a:spLocks noGrp="1"/>
          </p:cNvSpPr>
          <p:nvPr>
            <p:ph type="title"/>
          </p:nvPr>
        </p:nvSpPr>
        <p:spPr/>
        <p:txBody>
          <a:bodyPr/>
          <a:lstStyle/>
          <a:p>
            <a:r>
              <a:rPr lang="en-US"/>
              <a:t>Reliable Upgrades</a:t>
            </a:r>
          </a:p>
        </p:txBody>
      </p:sp>
      <p:graphicFrame>
        <p:nvGraphicFramePr>
          <p:cNvPr id="4" name="Diagram 3">
            <a:extLst>
              <a:ext uri="{FF2B5EF4-FFF2-40B4-BE49-F238E27FC236}">
                <a16:creationId xmlns:a16="http://schemas.microsoft.com/office/drawing/2014/main" id="{4B1875A7-87F6-4BBB-AB39-8784158A861C}"/>
              </a:ext>
            </a:extLst>
          </p:cNvPr>
          <p:cNvGraphicFramePr/>
          <p:nvPr>
            <p:extLst>
              <p:ext uri="{D42A27DB-BD31-4B8C-83A1-F6EECF244321}">
                <p14:modId xmlns:p14="http://schemas.microsoft.com/office/powerpoint/2010/main" val="2905162574"/>
              </p:ext>
            </p:extLst>
          </p:nvPr>
        </p:nvGraphicFramePr>
        <p:xfrm>
          <a:off x="1066800" y="8001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CAC91D45-2FED-4280-81F9-275C2E386C79}"/>
              </a:ext>
            </a:extLst>
          </p:cNvPr>
          <p:cNvSpPr txBox="1"/>
          <p:nvPr/>
        </p:nvSpPr>
        <p:spPr>
          <a:xfrm>
            <a:off x="1580480" y="2163204"/>
            <a:ext cx="1603420" cy="1107996"/>
          </a:xfrm>
          <a:prstGeom prst="rect">
            <a:avLst/>
          </a:prstGeom>
          <a:noFill/>
        </p:spPr>
        <p:txBody>
          <a:bodyPr wrap="square" lIns="0" tIns="0" rIns="0" bIns="0" rtlCol="0">
            <a:spAutoFit/>
          </a:bodyPr>
          <a:lstStyle/>
          <a:p>
            <a:pPr algn="ctr"/>
            <a:r>
              <a:rPr lang="en-US" dirty="0">
                <a:solidFill>
                  <a:schemeClr val="bg1"/>
                </a:solidFill>
              </a:rPr>
              <a:t>Fully automated using free tools from Microsoft</a:t>
            </a:r>
          </a:p>
        </p:txBody>
      </p:sp>
      <p:sp>
        <p:nvSpPr>
          <p:cNvPr id="7" name="Speech Bubble: Rectangle with Corners Rounded 6">
            <a:extLst>
              <a:ext uri="{FF2B5EF4-FFF2-40B4-BE49-F238E27FC236}">
                <a16:creationId xmlns:a16="http://schemas.microsoft.com/office/drawing/2014/main" id="{F4562985-AEC1-4910-918E-F76923CD17E9}"/>
              </a:ext>
            </a:extLst>
          </p:cNvPr>
          <p:cNvSpPr/>
          <p:nvPr/>
        </p:nvSpPr>
        <p:spPr bwMode="auto">
          <a:xfrm>
            <a:off x="4175469" y="539750"/>
            <a:ext cx="4653504" cy="4107693"/>
          </a:xfrm>
          <a:prstGeom prst="wedgeRoundRectCallout">
            <a:avLst>
              <a:gd name="adj1" fmla="val -36514"/>
              <a:gd name="adj2" fmla="val 59855"/>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r>
              <a:rPr lang="en-US" i="1">
                <a:gradFill>
                  <a:gsLst>
                    <a:gs pos="0">
                      <a:srgbClr val="FFFFFF"/>
                    </a:gs>
                    <a:gs pos="100000">
                      <a:srgbClr val="FFFFFF"/>
                    </a:gs>
                  </a:gsLst>
                  <a:lin ang="5400000" scaled="0"/>
                </a:gradFill>
                <a:latin typeface="+mj-lt"/>
                <a:ea typeface="Segoe UI" pitchFamily="34" charset="0"/>
                <a:cs typeface="Segoe UI" pitchFamily="34" charset="0"/>
              </a:rPr>
              <a:t>“With tools like Database Migration Assistant and Database Experimentation Assistant, we were able to </a:t>
            </a:r>
            <a:r>
              <a:rPr lang="en-US" b="1" i="1">
                <a:solidFill>
                  <a:schemeClr val="accent4"/>
                </a:solidFill>
                <a:latin typeface="+mj-lt"/>
                <a:ea typeface="Segoe UI" pitchFamily="34" charset="0"/>
                <a:cs typeface="Segoe UI" pitchFamily="34" charset="0"/>
              </a:rPr>
              <a:t>reduce the time and effort </a:t>
            </a:r>
            <a:r>
              <a:rPr lang="en-US" i="1">
                <a:gradFill>
                  <a:gsLst>
                    <a:gs pos="0">
                      <a:srgbClr val="FFFFFF"/>
                    </a:gs>
                    <a:gs pos="100000">
                      <a:srgbClr val="FFFFFF"/>
                    </a:gs>
                  </a:gsLst>
                  <a:lin ang="5400000" scaled="0"/>
                </a:gradFill>
                <a:latin typeface="+mj-lt"/>
                <a:ea typeface="Segoe UI" pitchFamily="34" charset="0"/>
                <a:cs typeface="Segoe UI" pitchFamily="34" charset="0"/>
              </a:rPr>
              <a:t>required for the upgrade, enable automated A/B testing capability to </a:t>
            </a:r>
            <a:r>
              <a:rPr lang="en-US" b="1" i="1">
                <a:solidFill>
                  <a:schemeClr val="accent4"/>
                </a:solidFill>
                <a:latin typeface="+mj-lt"/>
                <a:ea typeface="Segoe UI" pitchFamily="34" charset="0"/>
                <a:cs typeface="Segoe UI" pitchFamily="34" charset="0"/>
              </a:rPr>
              <a:t>minimize risk </a:t>
            </a:r>
            <a:r>
              <a:rPr lang="en-US" i="1">
                <a:gradFill>
                  <a:gsLst>
                    <a:gs pos="0">
                      <a:srgbClr val="FFFFFF"/>
                    </a:gs>
                    <a:gs pos="100000">
                      <a:srgbClr val="FFFFFF"/>
                    </a:gs>
                  </a:gsLst>
                  <a:lin ang="5400000" scaled="0"/>
                </a:gradFill>
                <a:latin typeface="+mj-lt"/>
                <a:ea typeface="Segoe UI" pitchFamily="34" charset="0"/>
                <a:cs typeface="Segoe UI" pitchFamily="34" charset="0"/>
              </a:rPr>
              <a:t>and provide a </a:t>
            </a:r>
            <a:r>
              <a:rPr lang="en-US" b="1" i="1">
                <a:solidFill>
                  <a:schemeClr val="accent4"/>
                </a:solidFill>
                <a:latin typeface="+mj-lt"/>
                <a:ea typeface="Segoe UI" pitchFamily="34" charset="0"/>
                <a:cs typeface="Segoe UI" pitchFamily="34" charset="0"/>
              </a:rPr>
              <a:t>high confidence</a:t>
            </a:r>
            <a:r>
              <a:rPr lang="en-US" i="1">
                <a:gradFill>
                  <a:gsLst>
                    <a:gs pos="0">
                      <a:srgbClr val="FFFFFF"/>
                    </a:gs>
                    <a:gs pos="100000">
                      <a:srgbClr val="FFFFFF"/>
                    </a:gs>
                  </a:gsLst>
                  <a:lin ang="5400000" scaled="0"/>
                </a:gradFill>
                <a:latin typeface="+mj-lt"/>
                <a:ea typeface="Segoe UI" pitchFamily="34" charset="0"/>
                <a:cs typeface="Segoe UI" pitchFamily="34" charset="0"/>
              </a:rPr>
              <a:t> upgrade plan for a mission critical, Tier-1 environment spanning over a 1000 instances of SQL Server within 3 months.”</a:t>
            </a:r>
          </a:p>
          <a:p>
            <a:pPr defTabSz="699354"/>
            <a:endParaRPr lang="en-US" i="1">
              <a:gradFill>
                <a:gsLst>
                  <a:gs pos="0">
                    <a:srgbClr val="FFFFFF"/>
                  </a:gs>
                  <a:gs pos="100000">
                    <a:srgbClr val="FFFFFF"/>
                  </a:gs>
                </a:gsLst>
                <a:lin ang="5400000" scaled="0"/>
              </a:gradFill>
              <a:latin typeface="+mj-lt"/>
              <a:ea typeface="Segoe UI" pitchFamily="34" charset="0"/>
              <a:cs typeface="Segoe UI" pitchFamily="34" charset="0"/>
            </a:endParaRPr>
          </a:p>
          <a:p>
            <a:pPr defTabSz="699354"/>
            <a:r>
              <a:rPr lang="en-US">
                <a:solidFill>
                  <a:schemeClr val="bg1"/>
                </a:solidFill>
                <a:latin typeface="+mj-lt"/>
                <a:ea typeface="Segoe UI" pitchFamily="34" charset="0"/>
                <a:cs typeface="Segoe UI" pitchFamily="34" charset="0"/>
              </a:rPr>
              <a:t>Salesforce</a:t>
            </a:r>
            <a:r>
              <a:rPr lang="en-US">
                <a:gradFill>
                  <a:gsLst>
                    <a:gs pos="0">
                      <a:srgbClr val="FFFFFF"/>
                    </a:gs>
                    <a:gs pos="100000">
                      <a:srgbClr val="FFFFFF"/>
                    </a:gs>
                  </a:gsLst>
                  <a:lin ang="5400000" scaled="0"/>
                </a:gradFill>
                <a:latin typeface="+mj-lt"/>
                <a:ea typeface="Segoe UI" pitchFamily="34" charset="0"/>
                <a:cs typeface="Segoe UI" pitchFamily="34" charset="0"/>
              </a:rPr>
              <a:t> – PASS Summit 2017</a:t>
            </a:r>
          </a:p>
        </p:txBody>
      </p:sp>
    </p:spTree>
    <p:extLst>
      <p:ext uri="{BB962C8B-B14F-4D97-AF65-F5344CB8AC3E}">
        <p14:creationId xmlns:p14="http://schemas.microsoft.com/office/powerpoint/2010/main" val="218818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graphicEl>
                                              <a:dgm id="{C22BC714-F859-434A-BDC8-C64FE57FAD44}"/>
                                            </p:graphicEl>
                                          </p:spTgt>
                                        </p:tgtEl>
                                        <p:attrNameLst>
                                          <p:attrName>style.visibility</p:attrName>
                                        </p:attrNameLst>
                                      </p:cBhvr>
                                      <p:to>
                                        <p:strVal val="visible"/>
                                      </p:to>
                                    </p:set>
                                    <p:animEffect transition="in" filter="fade">
                                      <p:cBhvr>
                                        <p:cTn id="7" dur="500"/>
                                        <p:tgtEl>
                                          <p:spTgt spid="4">
                                            <p:graphicEl>
                                              <a:dgm id="{C22BC714-F859-434A-BDC8-C64FE57FAD4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EB4638F0-25CD-471B-A966-A7DC572B3746}"/>
                                            </p:graphicEl>
                                          </p:spTgt>
                                        </p:tgtEl>
                                        <p:attrNameLst>
                                          <p:attrName>style.visibility</p:attrName>
                                        </p:attrNameLst>
                                      </p:cBhvr>
                                      <p:to>
                                        <p:strVal val="visible"/>
                                      </p:to>
                                    </p:set>
                                    <p:animEffect transition="in" filter="fade">
                                      <p:cBhvr>
                                        <p:cTn id="12" dur="500"/>
                                        <p:tgtEl>
                                          <p:spTgt spid="4">
                                            <p:graphicEl>
                                              <a:dgm id="{EB4638F0-25CD-471B-A966-A7DC572B374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63A1DD44-0594-4444-B0CE-56BB0AA8D4BF}"/>
                                            </p:graphicEl>
                                          </p:spTgt>
                                        </p:tgtEl>
                                        <p:attrNameLst>
                                          <p:attrName>style.visibility</p:attrName>
                                        </p:attrNameLst>
                                      </p:cBhvr>
                                      <p:to>
                                        <p:strVal val="visible"/>
                                      </p:to>
                                    </p:set>
                                    <p:animEffect transition="in" filter="fade">
                                      <p:cBhvr>
                                        <p:cTn id="15" dur="500"/>
                                        <p:tgtEl>
                                          <p:spTgt spid="4">
                                            <p:graphicEl>
                                              <a:dgm id="{63A1DD44-0594-4444-B0CE-56BB0AA8D4B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graphicEl>
                                              <a:dgm id="{A6877B72-D67B-4CB1-A8CE-9F7037E46D86}"/>
                                            </p:graphicEl>
                                          </p:spTgt>
                                        </p:tgtEl>
                                        <p:attrNameLst>
                                          <p:attrName>style.visibility</p:attrName>
                                        </p:attrNameLst>
                                      </p:cBhvr>
                                      <p:to>
                                        <p:strVal val="visible"/>
                                      </p:to>
                                    </p:set>
                                    <p:animEffect transition="in" filter="fade">
                                      <p:cBhvr>
                                        <p:cTn id="18" dur="500"/>
                                        <p:tgtEl>
                                          <p:spTgt spid="4">
                                            <p:graphicEl>
                                              <a:dgm id="{A6877B72-D67B-4CB1-A8CE-9F7037E46D86}"/>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graphicEl>
                                              <a:dgm id="{190CF5B1-E249-4DC2-BD9B-1CAB024DE095}"/>
                                            </p:graphicEl>
                                          </p:spTgt>
                                        </p:tgtEl>
                                        <p:attrNameLst>
                                          <p:attrName>style.visibility</p:attrName>
                                        </p:attrNameLst>
                                      </p:cBhvr>
                                      <p:to>
                                        <p:strVal val="visible"/>
                                      </p:to>
                                    </p:set>
                                    <p:animEffect transition="in" filter="fade">
                                      <p:cBhvr>
                                        <p:cTn id="23" dur="500"/>
                                        <p:tgtEl>
                                          <p:spTgt spid="4">
                                            <p:graphicEl>
                                              <a:dgm id="{190CF5B1-E249-4DC2-BD9B-1CAB024DE095}"/>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51DD3555-DEE8-4370-89AA-2C0C7D03D648}"/>
                                            </p:graphicEl>
                                          </p:spTgt>
                                        </p:tgtEl>
                                        <p:attrNameLst>
                                          <p:attrName>style.visibility</p:attrName>
                                        </p:attrNameLst>
                                      </p:cBhvr>
                                      <p:to>
                                        <p:strVal val="visible"/>
                                      </p:to>
                                    </p:set>
                                    <p:animEffect transition="in" filter="fade">
                                      <p:cBhvr>
                                        <p:cTn id="26" dur="500"/>
                                        <p:tgtEl>
                                          <p:spTgt spid="4">
                                            <p:graphicEl>
                                              <a:dgm id="{51DD3555-DEE8-4370-89AA-2C0C7D03D648}"/>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graphicEl>
                                              <a:dgm id="{DF452D8B-7B66-418F-B2D8-F72E935B71CD}"/>
                                            </p:graphicEl>
                                          </p:spTgt>
                                        </p:tgtEl>
                                        <p:attrNameLst>
                                          <p:attrName>style.visibility</p:attrName>
                                        </p:attrNameLst>
                                      </p:cBhvr>
                                      <p:to>
                                        <p:strVal val="visible"/>
                                      </p:to>
                                    </p:set>
                                    <p:animEffect transition="in" filter="fade">
                                      <p:cBhvr>
                                        <p:cTn id="29" dur="500"/>
                                        <p:tgtEl>
                                          <p:spTgt spid="4">
                                            <p:graphicEl>
                                              <a:dgm id="{DF452D8B-7B66-418F-B2D8-F72E935B71CD}"/>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graphicEl>
                                              <a:dgm id="{BA893C8B-5758-404D-9263-2B99307E0FC0}"/>
                                            </p:graphicEl>
                                          </p:spTgt>
                                        </p:tgtEl>
                                        <p:attrNameLst>
                                          <p:attrName>style.visibility</p:attrName>
                                        </p:attrNameLst>
                                      </p:cBhvr>
                                      <p:to>
                                        <p:strVal val="visible"/>
                                      </p:to>
                                    </p:set>
                                    <p:animEffect transition="in" filter="fade">
                                      <p:cBhvr>
                                        <p:cTn id="34" dur="500"/>
                                        <p:tgtEl>
                                          <p:spTgt spid="4">
                                            <p:graphicEl>
                                              <a:dgm id="{BA893C8B-5758-404D-9263-2B99307E0FC0}"/>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graphicEl>
                                              <a:dgm id="{8610EC74-EA43-4484-AC86-13720478C176}"/>
                                            </p:graphicEl>
                                          </p:spTgt>
                                        </p:tgtEl>
                                        <p:attrNameLst>
                                          <p:attrName>style.visibility</p:attrName>
                                        </p:attrNameLst>
                                      </p:cBhvr>
                                      <p:to>
                                        <p:strVal val="visible"/>
                                      </p:to>
                                    </p:set>
                                    <p:animEffect transition="in" filter="fade">
                                      <p:cBhvr>
                                        <p:cTn id="37" dur="500"/>
                                        <p:tgtEl>
                                          <p:spTgt spid="4">
                                            <p:graphicEl>
                                              <a:dgm id="{8610EC74-EA43-4484-AC86-13720478C176}"/>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10A73A4C-D70B-4ECE-99FA-A32D95C012ED}"/>
                                            </p:graphicEl>
                                          </p:spTgt>
                                        </p:tgtEl>
                                        <p:attrNameLst>
                                          <p:attrName>style.visibility</p:attrName>
                                        </p:attrNameLst>
                                      </p:cBhvr>
                                      <p:to>
                                        <p:strVal val="visible"/>
                                      </p:to>
                                    </p:set>
                                    <p:animEffect transition="in" filter="fade">
                                      <p:cBhvr>
                                        <p:cTn id="40" dur="500"/>
                                        <p:tgtEl>
                                          <p:spTgt spid="4">
                                            <p:graphicEl>
                                              <a:dgm id="{10A73A4C-D70B-4ECE-99FA-A32D95C012ED}"/>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EAC37F-D93F-4A48-878F-67835724783F}"/>
              </a:ext>
            </a:extLst>
          </p:cNvPr>
          <p:cNvSpPr>
            <a:spLocks noGrp="1"/>
          </p:cNvSpPr>
          <p:nvPr>
            <p:ph type="body" idx="1"/>
          </p:nvPr>
        </p:nvSpPr>
        <p:spPr/>
        <p:txBody>
          <a:bodyPr/>
          <a:lstStyle/>
          <a:p>
            <a:endParaRPr lang="en-US" dirty="0"/>
          </a:p>
        </p:txBody>
      </p:sp>
      <p:sp>
        <p:nvSpPr>
          <p:cNvPr id="2" name="Title 1"/>
          <p:cNvSpPr>
            <a:spLocks noGrp="1"/>
          </p:cNvSpPr>
          <p:nvPr>
            <p:ph type="title"/>
          </p:nvPr>
        </p:nvSpPr>
        <p:spPr/>
        <p:txBody>
          <a:bodyPr/>
          <a:lstStyle/>
          <a:p>
            <a:r>
              <a:rPr lang="en-US" dirty="0"/>
              <a:t>Discover</a:t>
            </a:r>
          </a:p>
        </p:txBody>
      </p:sp>
      <p:pic>
        <p:nvPicPr>
          <p:cNvPr id="12" name="Picture 11">
            <a:extLst>
              <a:ext uri="{FF2B5EF4-FFF2-40B4-BE49-F238E27FC236}">
                <a16:creationId xmlns:a16="http://schemas.microsoft.com/office/drawing/2014/main" id="{20B92A22-7C35-423A-956F-B7E37F7DCA6B}"/>
              </a:ext>
            </a:extLst>
          </p:cNvPr>
          <p:cNvPicPr>
            <a:picLocks noChangeAspect="1"/>
          </p:cNvPicPr>
          <p:nvPr/>
        </p:nvPicPr>
        <p:blipFill>
          <a:blip r:embed="rId3"/>
          <a:stretch>
            <a:fillRect/>
          </a:stretch>
        </p:blipFill>
        <p:spPr>
          <a:xfrm>
            <a:off x="1465326" y="582082"/>
            <a:ext cx="6213348" cy="1989668"/>
          </a:xfrm>
          <a:prstGeom prst="rect">
            <a:avLst/>
          </a:prstGeom>
        </p:spPr>
      </p:pic>
    </p:spTree>
    <p:extLst>
      <p:ext uri="{BB962C8B-B14F-4D97-AF65-F5344CB8AC3E}">
        <p14:creationId xmlns:p14="http://schemas.microsoft.com/office/powerpoint/2010/main" val="33345838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l"/>
            <a:r>
              <a:rPr lang="en-US" dirty="0"/>
              <a:t>Speaker: Pedro Lopes</a:t>
            </a:r>
          </a:p>
        </p:txBody>
      </p:sp>
      <p:sp>
        <p:nvSpPr>
          <p:cNvPr id="6" name="Text Placeholder 5"/>
          <p:cNvSpPr>
            <a:spLocks noGrp="1"/>
          </p:cNvSpPr>
          <p:nvPr>
            <p:ph type="body" idx="1"/>
          </p:nvPr>
        </p:nvSpPr>
        <p:spPr>
          <a:xfrm>
            <a:off x="457200" y="914400"/>
            <a:ext cx="8229600" cy="3200400"/>
          </a:xfrm>
        </p:spPr>
        <p:txBody>
          <a:bodyPr/>
          <a:lstStyle/>
          <a:p>
            <a:r>
              <a:rPr lang="en-US" dirty="0"/>
              <a:t>Senior Program Manager</a:t>
            </a:r>
          </a:p>
          <a:p>
            <a:r>
              <a:rPr lang="en-US" dirty="0"/>
              <a:t>SQL Server “Tiger” team owns in-market and vNext of SQL Server</a:t>
            </a:r>
          </a:p>
          <a:p>
            <a:r>
              <a:rPr lang="en-US" dirty="0"/>
              <a:t>Focused on SQL Server Relational Engine (Query Processor &amp; Query Perf)</a:t>
            </a:r>
          </a:p>
          <a:p>
            <a:r>
              <a:rPr lang="en-US" dirty="0"/>
              <a:t>8+ years at Microsoft</a:t>
            </a:r>
          </a:p>
          <a:p>
            <a:r>
              <a:rPr lang="en-US" dirty="0"/>
              <a:t>16+ years with SQL Server</a:t>
            </a:r>
          </a:p>
          <a:p>
            <a:pPr marL="0" indent="0">
              <a:buNone/>
            </a:pPr>
            <a:endParaRPr lang="en-US" dirty="0"/>
          </a:p>
          <a:p>
            <a:pPr marL="0" indent="0">
              <a:buNone/>
            </a:pPr>
            <a:r>
              <a:rPr lang="en-US" dirty="0"/>
              <a:t>@SQLPedro</a:t>
            </a:r>
          </a:p>
          <a:p>
            <a:pPr marL="0" indent="0">
              <a:buNone/>
            </a:pPr>
            <a:r>
              <a:rPr lang="en-US" dirty="0">
                <a:hlinkClick r:id="rId2"/>
              </a:rPr>
              <a:t>pedro.lopes@microsoft.com</a:t>
            </a:r>
            <a:endParaRPr lang="en-US" dirty="0"/>
          </a:p>
          <a:p>
            <a:pPr marL="0" indent="0">
              <a:buNone/>
            </a:pPr>
            <a:r>
              <a:rPr lang="en-US" dirty="0">
                <a:hlinkClick r:id="rId3"/>
              </a:rPr>
              <a:t>http://aka.ms/sqlserverteam</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1183" y="133350"/>
            <a:ext cx="2217025" cy="1245932"/>
          </a:xfrm>
          <a:prstGeom prst="rect">
            <a:avLst/>
          </a:prstGeom>
        </p:spPr>
      </p:pic>
    </p:spTree>
    <p:extLst>
      <p:ext uri="{BB962C8B-B14F-4D97-AF65-F5344CB8AC3E}">
        <p14:creationId xmlns:p14="http://schemas.microsoft.com/office/powerpoint/2010/main" val="42258159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p:txBody>
          <a:bodyPr/>
          <a:lstStyle/>
          <a:p>
            <a:r>
              <a:rPr lang="en-US"/>
              <a:t>Discover with MAP Toolkit</a:t>
            </a:r>
          </a:p>
        </p:txBody>
      </p:sp>
      <p:graphicFrame>
        <p:nvGraphicFramePr>
          <p:cNvPr id="5" name="Diagram 4">
            <a:extLst>
              <a:ext uri="{FF2B5EF4-FFF2-40B4-BE49-F238E27FC236}">
                <a16:creationId xmlns:a16="http://schemas.microsoft.com/office/drawing/2014/main" id="{C6231B52-00AE-47FC-B606-2D1B3CC26916}"/>
              </a:ext>
            </a:extLst>
          </p:cNvPr>
          <p:cNvGraphicFramePr/>
          <p:nvPr>
            <p:extLst>
              <p:ext uri="{D42A27DB-BD31-4B8C-83A1-F6EECF244321}">
                <p14:modId xmlns:p14="http://schemas.microsoft.com/office/powerpoint/2010/main" val="3992713145"/>
              </p:ext>
            </p:extLst>
          </p:nvPr>
        </p:nvGraphicFramePr>
        <p:xfrm>
          <a:off x="3339548" y="758398"/>
          <a:ext cx="5715497" cy="44596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074A8A91-9556-48B0-9357-554CEFC124CD}"/>
              </a:ext>
            </a:extLst>
          </p:cNvPr>
          <p:cNvPicPr>
            <a:picLocks noChangeAspect="1"/>
          </p:cNvPicPr>
          <p:nvPr/>
        </p:nvPicPr>
        <p:blipFill rotWithShape="1">
          <a:blip r:embed="rId8"/>
          <a:srcRect l="728" t="1282" r="728" b="961"/>
          <a:stretch/>
        </p:blipFill>
        <p:spPr>
          <a:xfrm>
            <a:off x="215939" y="2069590"/>
            <a:ext cx="3698144" cy="1813352"/>
          </a:xfrm>
          <a:prstGeom prst="rect">
            <a:avLst/>
          </a:prstGeom>
          <a:ln>
            <a:solidFill>
              <a:srgbClr val="D2D2D2"/>
            </a:solidFill>
          </a:ln>
        </p:spPr>
      </p:pic>
    </p:spTree>
    <p:extLst>
      <p:ext uri="{BB962C8B-B14F-4D97-AF65-F5344CB8AC3E}">
        <p14:creationId xmlns:p14="http://schemas.microsoft.com/office/powerpoint/2010/main" val="1861678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5F0479-5933-44CE-9273-2B0FCDFFBC6F}"/>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E9CB1CDE-E8AE-487F-80DA-1BF09F3EEED8}"/>
              </a:ext>
            </a:extLst>
          </p:cNvPr>
          <p:cNvSpPr>
            <a:spLocks noGrp="1"/>
          </p:cNvSpPr>
          <p:nvPr>
            <p:ph type="title"/>
          </p:nvPr>
        </p:nvSpPr>
        <p:spPr/>
        <p:txBody>
          <a:bodyPr/>
          <a:lstStyle/>
          <a:p>
            <a:r>
              <a:rPr lang="en-US" dirty="0"/>
              <a:t>Assess &amp; Convert</a:t>
            </a:r>
          </a:p>
        </p:txBody>
      </p:sp>
      <p:pic>
        <p:nvPicPr>
          <p:cNvPr id="12" name="Picture 11">
            <a:extLst>
              <a:ext uri="{FF2B5EF4-FFF2-40B4-BE49-F238E27FC236}">
                <a16:creationId xmlns:a16="http://schemas.microsoft.com/office/drawing/2014/main" id="{541164BE-205B-44C3-906D-475E2ACBCA60}"/>
              </a:ext>
            </a:extLst>
          </p:cNvPr>
          <p:cNvPicPr>
            <a:picLocks noChangeAspect="1"/>
          </p:cNvPicPr>
          <p:nvPr/>
        </p:nvPicPr>
        <p:blipFill>
          <a:blip r:embed="rId2"/>
          <a:stretch>
            <a:fillRect/>
          </a:stretch>
        </p:blipFill>
        <p:spPr>
          <a:xfrm>
            <a:off x="1465326" y="582083"/>
            <a:ext cx="6213348" cy="1989667"/>
          </a:xfrm>
          <a:prstGeom prst="rect">
            <a:avLst/>
          </a:prstGeom>
        </p:spPr>
      </p:pic>
    </p:spTree>
    <p:extLst>
      <p:ext uri="{BB962C8B-B14F-4D97-AF65-F5344CB8AC3E}">
        <p14:creationId xmlns:p14="http://schemas.microsoft.com/office/powerpoint/2010/main" val="14044377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p:txBody>
          <a:bodyPr/>
          <a:lstStyle/>
          <a:p>
            <a:r>
              <a:rPr lang="en-US"/>
              <a:t>Assess &amp; Convert with DMA</a:t>
            </a:r>
          </a:p>
        </p:txBody>
      </p:sp>
      <p:graphicFrame>
        <p:nvGraphicFramePr>
          <p:cNvPr id="5" name="Diagram 4">
            <a:extLst>
              <a:ext uri="{FF2B5EF4-FFF2-40B4-BE49-F238E27FC236}">
                <a16:creationId xmlns:a16="http://schemas.microsoft.com/office/drawing/2014/main" id="{C6231B52-00AE-47FC-B606-2D1B3CC26916}"/>
              </a:ext>
            </a:extLst>
          </p:cNvPr>
          <p:cNvGraphicFramePr/>
          <p:nvPr>
            <p:extLst>
              <p:ext uri="{D42A27DB-BD31-4B8C-83A1-F6EECF244321}">
                <p14:modId xmlns:p14="http://schemas.microsoft.com/office/powerpoint/2010/main" val="2825110993"/>
              </p:ext>
            </p:extLst>
          </p:nvPr>
        </p:nvGraphicFramePr>
        <p:xfrm>
          <a:off x="914400" y="901684"/>
          <a:ext cx="6935155" cy="41949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peech Bubble: Rectangle with Corners Rounded 5">
            <a:extLst>
              <a:ext uri="{FF2B5EF4-FFF2-40B4-BE49-F238E27FC236}">
                <a16:creationId xmlns:a16="http://schemas.microsoft.com/office/drawing/2014/main" id="{33E7DAC6-6C6A-4CD1-BB65-D4627D32E2D6}"/>
              </a:ext>
            </a:extLst>
          </p:cNvPr>
          <p:cNvSpPr/>
          <p:nvPr/>
        </p:nvSpPr>
        <p:spPr bwMode="auto">
          <a:xfrm>
            <a:off x="4876800" y="800100"/>
            <a:ext cx="3946955" cy="2555296"/>
          </a:xfrm>
          <a:prstGeom prst="wedgeRoundRectCallout">
            <a:avLst>
              <a:gd name="adj1" fmla="val -90927"/>
              <a:gd name="adj2" fmla="val 47437"/>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r>
              <a:rPr lang="en-US" sz="1500" i="1">
                <a:gradFill>
                  <a:gsLst>
                    <a:gs pos="0">
                      <a:srgbClr val="FFFFFF"/>
                    </a:gs>
                    <a:gs pos="100000">
                      <a:srgbClr val="FFFFFF"/>
                    </a:gs>
                  </a:gsLst>
                  <a:lin ang="5400000" scaled="0"/>
                </a:gradFill>
                <a:latin typeface="+mj-lt"/>
                <a:ea typeface="Segoe UI" pitchFamily="34" charset="0"/>
                <a:cs typeface="Segoe UI" pitchFamily="34" charset="0"/>
              </a:rPr>
              <a:t>“Upgrade readiness assessment was delivered with the help of </a:t>
            </a:r>
            <a:r>
              <a:rPr lang="en-US" sz="1500" b="1" i="1">
                <a:solidFill>
                  <a:schemeClr val="accent4"/>
                </a:solidFill>
                <a:latin typeface="+mj-lt"/>
                <a:ea typeface="Segoe UI" pitchFamily="34" charset="0"/>
                <a:cs typeface="Segoe UI" pitchFamily="34" charset="0"/>
              </a:rPr>
              <a:t>Database Migration Assistant</a:t>
            </a:r>
            <a:r>
              <a:rPr lang="en-US" sz="1500" i="1">
                <a:gradFill>
                  <a:gsLst>
                    <a:gs pos="0">
                      <a:srgbClr val="FFFFFF"/>
                    </a:gs>
                    <a:gs pos="100000">
                      <a:srgbClr val="FFFFFF"/>
                    </a:gs>
                  </a:gsLst>
                  <a:lin ang="5400000" scaled="0"/>
                </a:gradFill>
                <a:latin typeface="+mj-lt"/>
                <a:ea typeface="Segoe UI" pitchFamily="34" charset="0"/>
                <a:cs typeface="Segoe UI" pitchFamily="34" charset="0"/>
              </a:rPr>
              <a:t> which helped us analyze our template databases to </a:t>
            </a:r>
            <a:r>
              <a:rPr lang="en-US" sz="1500" b="1" i="1">
                <a:solidFill>
                  <a:schemeClr val="accent4"/>
                </a:solidFill>
                <a:latin typeface="+mj-lt"/>
                <a:ea typeface="Segoe UI" pitchFamily="34" charset="0"/>
                <a:cs typeface="Segoe UI" pitchFamily="34" charset="0"/>
              </a:rPr>
              <a:t>identify potential pitfalls </a:t>
            </a:r>
            <a:r>
              <a:rPr lang="en-US" sz="1500" i="1">
                <a:gradFill>
                  <a:gsLst>
                    <a:gs pos="0">
                      <a:srgbClr val="FFFFFF"/>
                    </a:gs>
                    <a:gs pos="100000">
                      <a:srgbClr val="FFFFFF"/>
                    </a:gs>
                  </a:gsLst>
                  <a:lin ang="5400000" scaled="0"/>
                </a:gradFill>
                <a:latin typeface="+mj-lt"/>
                <a:ea typeface="Segoe UI" pitchFamily="34" charset="0"/>
                <a:cs typeface="Segoe UI" pitchFamily="34" charset="0"/>
              </a:rPr>
              <a:t>and suggested </a:t>
            </a:r>
            <a:r>
              <a:rPr lang="en-US" sz="1500" b="1" i="1">
                <a:solidFill>
                  <a:schemeClr val="accent4"/>
                </a:solidFill>
                <a:latin typeface="+mj-lt"/>
                <a:ea typeface="Segoe UI" pitchFamily="34" charset="0"/>
                <a:cs typeface="Segoe UI" pitchFamily="34" charset="0"/>
              </a:rPr>
              <a:t>automated remediation </a:t>
            </a:r>
            <a:r>
              <a:rPr lang="en-US" sz="1500" i="1">
                <a:gradFill>
                  <a:gsLst>
                    <a:gs pos="0">
                      <a:srgbClr val="FFFFFF"/>
                    </a:gs>
                    <a:gs pos="100000">
                      <a:srgbClr val="FFFFFF"/>
                    </a:gs>
                  </a:gsLst>
                  <a:lin ang="5400000" scaled="0"/>
                </a:gradFill>
                <a:latin typeface="+mj-lt"/>
                <a:ea typeface="Segoe UI" pitchFamily="34" charset="0"/>
                <a:cs typeface="Segoe UI" pitchFamily="34" charset="0"/>
              </a:rPr>
              <a:t>for our development teams to act on.”</a:t>
            </a:r>
          </a:p>
          <a:p>
            <a:pPr defTabSz="699354"/>
            <a:endParaRPr lang="en-US" sz="1500" i="1">
              <a:gradFill>
                <a:gsLst>
                  <a:gs pos="0">
                    <a:srgbClr val="FFFFFF"/>
                  </a:gs>
                  <a:gs pos="100000">
                    <a:srgbClr val="FFFFFF"/>
                  </a:gs>
                </a:gsLst>
                <a:lin ang="5400000" scaled="0"/>
              </a:gradFill>
              <a:latin typeface="+mj-lt"/>
              <a:ea typeface="Segoe UI" pitchFamily="34" charset="0"/>
              <a:cs typeface="Segoe UI" pitchFamily="34" charset="0"/>
            </a:endParaRPr>
          </a:p>
          <a:p>
            <a:pPr defTabSz="699354"/>
            <a:r>
              <a:rPr lang="en-US" sz="1500">
                <a:solidFill>
                  <a:schemeClr val="bg1"/>
                </a:solidFill>
                <a:latin typeface="+mj-lt"/>
                <a:ea typeface="Segoe UI" pitchFamily="34" charset="0"/>
                <a:cs typeface="Segoe UI" pitchFamily="34" charset="0"/>
              </a:rPr>
              <a:t>Salesforce</a:t>
            </a:r>
            <a:r>
              <a:rPr lang="en-US" sz="1500">
                <a:gradFill>
                  <a:gsLst>
                    <a:gs pos="0">
                      <a:srgbClr val="FFFFFF"/>
                    </a:gs>
                    <a:gs pos="100000">
                      <a:srgbClr val="FFFFFF"/>
                    </a:gs>
                  </a:gsLst>
                  <a:lin ang="5400000" scaled="0"/>
                </a:gradFill>
                <a:latin typeface="+mj-lt"/>
                <a:ea typeface="Segoe UI" pitchFamily="34" charset="0"/>
                <a:cs typeface="Segoe UI" pitchFamily="34" charset="0"/>
              </a:rPr>
              <a:t> – PASS Summit 2017</a:t>
            </a:r>
          </a:p>
        </p:txBody>
      </p:sp>
      <p:grpSp>
        <p:nvGrpSpPr>
          <p:cNvPr id="10" name="Group 9">
            <a:extLst>
              <a:ext uri="{FF2B5EF4-FFF2-40B4-BE49-F238E27FC236}">
                <a16:creationId xmlns:a16="http://schemas.microsoft.com/office/drawing/2014/main" id="{FCFE29BE-5BD0-45AA-8FC6-FA6F24A721AF}"/>
              </a:ext>
            </a:extLst>
          </p:cNvPr>
          <p:cNvGrpSpPr/>
          <p:nvPr/>
        </p:nvGrpSpPr>
        <p:grpSpPr>
          <a:xfrm>
            <a:off x="1780405" y="2445150"/>
            <a:ext cx="1744475" cy="1325629"/>
            <a:chOff x="2877541" y="2466769"/>
            <a:chExt cx="2325967" cy="1767505"/>
          </a:xfrm>
        </p:grpSpPr>
        <p:sp>
          <p:nvSpPr>
            <p:cNvPr id="4" name="TextBox 3">
              <a:extLst>
                <a:ext uri="{FF2B5EF4-FFF2-40B4-BE49-F238E27FC236}">
                  <a16:creationId xmlns:a16="http://schemas.microsoft.com/office/drawing/2014/main" id="{770887B9-4BC6-4A4B-A86C-9EB03640175C}"/>
                </a:ext>
              </a:extLst>
            </p:cNvPr>
            <p:cNvSpPr txBox="1"/>
            <p:nvPr/>
          </p:nvSpPr>
          <p:spPr>
            <a:xfrm>
              <a:off x="2877541" y="2466769"/>
              <a:ext cx="2325967" cy="738664"/>
            </a:xfrm>
            <a:prstGeom prst="rect">
              <a:avLst/>
            </a:prstGeom>
            <a:noFill/>
          </p:spPr>
          <p:txBody>
            <a:bodyPr wrap="square" lIns="0" tIns="0" rIns="0" bIns="0" rtlCol="0">
              <a:spAutoFit/>
            </a:bodyPr>
            <a:lstStyle/>
            <a:p>
              <a:pPr algn="ctr"/>
              <a:r>
                <a:rPr lang="en-US"/>
                <a:t>Data Migration Assistant</a:t>
              </a:r>
            </a:p>
          </p:txBody>
        </p:sp>
        <p:pic>
          <p:nvPicPr>
            <p:cNvPr id="9" name="Picture 8">
              <a:extLst>
                <a:ext uri="{FF2B5EF4-FFF2-40B4-BE49-F238E27FC236}">
                  <a16:creationId xmlns:a16="http://schemas.microsoft.com/office/drawing/2014/main" id="{35EC6332-1A2A-4376-B57B-D79A6141EED7}"/>
                </a:ext>
              </a:extLst>
            </p:cNvPr>
            <p:cNvPicPr>
              <a:picLocks noChangeAspect="1"/>
            </p:cNvPicPr>
            <p:nvPr/>
          </p:nvPicPr>
          <p:blipFill>
            <a:blip r:embed="rId8"/>
            <a:stretch>
              <a:fillRect/>
            </a:stretch>
          </p:blipFill>
          <p:spPr>
            <a:xfrm>
              <a:off x="3526219" y="3284588"/>
              <a:ext cx="1028609" cy="949686"/>
            </a:xfrm>
            <a:prstGeom prst="rect">
              <a:avLst/>
            </a:prstGeom>
          </p:spPr>
        </p:pic>
      </p:grpSp>
    </p:spTree>
    <p:extLst>
      <p:ext uri="{BB962C8B-B14F-4D97-AF65-F5344CB8AC3E}">
        <p14:creationId xmlns:p14="http://schemas.microsoft.com/office/powerpoint/2010/main" val="256598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dgm id="{787BCE54-0AD2-44E3-A333-D449938F4D35}"/>
                                            </p:graphicEl>
                                          </p:spTgt>
                                        </p:tgtEl>
                                        <p:attrNameLst>
                                          <p:attrName>style.visibility</p:attrName>
                                        </p:attrNameLst>
                                      </p:cBhvr>
                                      <p:to>
                                        <p:strVal val="visible"/>
                                      </p:to>
                                    </p:set>
                                    <p:animEffect transition="in" filter="fade">
                                      <p:cBhvr>
                                        <p:cTn id="7" dur="500"/>
                                        <p:tgtEl>
                                          <p:spTgt spid="5">
                                            <p:graphicEl>
                                              <a:dgm id="{787BCE54-0AD2-44E3-A333-D449938F4D35}"/>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3974CBB8-9025-4C0F-A38F-10A13A0DD548}"/>
                                            </p:graphicEl>
                                          </p:spTgt>
                                        </p:tgtEl>
                                        <p:attrNameLst>
                                          <p:attrName>style.visibility</p:attrName>
                                        </p:attrNameLst>
                                      </p:cBhvr>
                                      <p:to>
                                        <p:strVal val="visible"/>
                                      </p:to>
                                    </p:set>
                                    <p:animEffect transition="in" filter="fade">
                                      <p:cBhvr>
                                        <p:cTn id="15" dur="500"/>
                                        <p:tgtEl>
                                          <p:spTgt spid="5">
                                            <p:graphicEl>
                                              <a:dgm id="{3974CBB8-9025-4C0F-A38F-10A13A0DD548}"/>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002957D8-0E3E-4EEA-BF62-7DFDE7AB1BC2}"/>
                                            </p:graphicEl>
                                          </p:spTgt>
                                        </p:tgtEl>
                                        <p:attrNameLst>
                                          <p:attrName>style.visibility</p:attrName>
                                        </p:attrNameLst>
                                      </p:cBhvr>
                                      <p:to>
                                        <p:strVal val="visible"/>
                                      </p:to>
                                    </p:set>
                                    <p:animEffect transition="in" filter="fade">
                                      <p:cBhvr>
                                        <p:cTn id="18" dur="500"/>
                                        <p:tgtEl>
                                          <p:spTgt spid="5">
                                            <p:graphicEl>
                                              <a:dgm id="{002957D8-0E3E-4EEA-BF62-7DFDE7AB1BC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EBDCE9DB-5D5E-4657-AD2F-2BE753B12177}"/>
                                            </p:graphicEl>
                                          </p:spTgt>
                                        </p:tgtEl>
                                        <p:attrNameLst>
                                          <p:attrName>style.visibility</p:attrName>
                                        </p:attrNameLst>
                                      </p:cBhvr>
                                      <p:to>
                                        <p:strVal val="visible"/>
                                      </p:to>
                                    </p:set>
                                    <p:animEffect transition="in" filter="fade">
                                      <p:cBhvr>
                                        <p:cTn id="21" dur="500"/>
                                        <p:tgtEl>
                                          <p:spTgt spid="5">
                                            <p:graphicEl>
                                              <a:dgm id="{EBDCE9DB-5D5E-4657-AD2F-2BE753B12177}"/>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0C78CDBB-7AA4-444C-9970-52B826526452}"/>
                                            </p:graphicEl>
                                          </p:spTgt>
                                        </p:tgtEl>
                                        <p:attrNameLst>
                                          <p:attrName>style.visibility</p:attrName>
                                        </p:attrNameLst>
                                      </p:cBhvr>
                                      <p:to>
                                        <p:strVal val="visible"/>
                                      </p:to>
                                    </p:set>
                                    <p:animEffect transition="in" filter="fade">
                                      <p:cBhvr>
                                        <p:cTn id="26" dur="500"/>
                                        <p:tgtEl>
                                          <p:spTgt spid="5">
                                            <p:graphicEl>
                                              <a:dgm id="{0C78CDBB-7AA4-444C-9970-52B826526452}"/>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12136803-28CA-480B-91F0-1693197F85B2}"/>
                                            </p:graphicEl>
                                          </p:spTgt>
                                        </p:tgtEl>
                                        <p:attrNameLst>
                                          <p:attrName>style.visibility</p:attrName>
                                        </p:attrNameLst>
                                      </p:cBhvr>
                                      <p:to>
                                        <p:strVal val="visible"/>
                                      </p:to>
                                    </p:set>
                                    <p:animEffect transition="in" filter="fade">
                                      <p:cBhvr>
                                        <p:cTn id="29" dur="500"/>
                                        <p:tgtEl>
                                          <p:spTgt spid="5">
                                            <p:graphicEl>
                                              <a:dgm id="{12136803-28CA-480B-91F0-1693197F85B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1AE85FC-7689-401A-960E-4CF9643D865A}"/>
                                            </p:graphicEl>
                                          </p:spTgt>
                                        </p:tgtEl>
                                        <p:attrNameLst>
                                          <p:attrName>style.visibility</p:attrName>
                                        </p:attrNameLst>
                                      </p:cBhvr>
                                      <p:to>
                                        <p:strVal val="visible"/>
                                      </p:to>
                                    </p:set>
                                    <p:animEffect transition="in" filter="fade">
                                      <p:cBhvr>
                                        <p:cTn id="32" dur="500"/>
                                        <p:tgtEl>
                                          <p:spTgt spid="5">
                                            <p:graphicEl>
                                              <a:dgm id="{71AE85FC-7689-401A-960E-4CF9643D865A}"/>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A07A9999-0D67-4CB5-8D1E-0099AAFC2555}"/>
                                            </p:graphicEl>
                                          </p:spTgt>
                                        </p:tgtEl>
                                        <p:attrNameLst>
                                          <p:attrName>style.visibility</p:attrName>
                                        </p:attrNameLst>
                                      </p:cBhvr>
                                      <p:to>
                                        <p:strVal val="visible"/>
                                      </p:to>
                                    </p:set>
                                    <p:animEffect transition="in" filter="fade">
                                      <p:cBhvr>
                                        <p:cTn id="37" dur="500"/>
                                        <p:tgtEl>
                                          <p:spTgt spid="5">
                                            <p:graphicEl>
                                              <a:dgm id="{A07A9999-0D67-4CB5-8D1E-0099AAFC2555}"/>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graphicEl>
                                              <a:dgm id="{F65BF8BE-558E-496C-9D4F-8248F03BECAD}"/>
                                            </p:graphicEl>
                                          </p:spTgt>
                                        </p:tgtEl>
                                        <p:attrNameLst>
                                          <p:attrName>style.visibility</p:attrName>
                                        </p:attrNameLst>
                                      </p:cBhvr>
                                      <p:to>
                                        <p:strVal val="visible"/>
                                      </p:to>
                                    </p:set>
                                    <p:animEffect transition="in" filter="fade">
                                      <p:cBhvr>
                                        <p:cTn id="40" dur="500"/>
                                        <p:tgtEl>
                                          <p:spTgt spid="5">
                                            <p:graphicEl>
                                              <a:dgm id="{F65BF8BE-558E-496C-9D4F-8248F03BECAD}"/>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31FED7FE-585B-4F86-9F5B-6BFA7CFA49CA}"/>
                                            </p:graphicEl>
                                          </p:spTgt>
                                        </p:tgtEl>
                                        <p:attrNameLst>
                                          <p:attrName>style.visibility</p:attrName>
                                        </p:attrNameLst>
                                      </p:cBhvr>
                                      <p:to>
                                        <p:strVal val="visible"/>
                                      </p:to>
                                    </p:set>
                                    <p:animEffect transition="in" filter="fade">
                                      <p:cBhvr>
                                        <p:cTn id="43" dur="500"/>
                                        <p:tgtEl>
                                          <p:spTgt spid="5">
                                            <p:graphicEl>
                                              <a:dgm id="{31FED7FE-585B-4F86-9F5B-6BFA7CFA49CA}"/>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1000"/>
                                        <p:tgtEl>
                                          <p:spTgt spid="6"/>
                                        </p:tgtEl>
                                      </p:cBhvr>
                                    </p:animEffect>
                                    <p:anim calcmode="lin" valueType="num">
                                      <p:cBhvr>
                                        <p:cTn id="49" dur="1000" fill="hold"/>
                                        <p:tgtEl>
                                          <p:spTgt spid="6"/>
                                        </p:tgtEl>
                                        <p:attrNameLst>
                                          <p:attrName>ppt_x</p:attrName>
                                        </p:attrNameLst>
                                      </p:cBhvr>
                                      <p:tavLst>
                                        <p:tav tm="0">
                                          <p:val>
                                            <p:strVal val="#ppt_x"/>
                                          </p:val>
                                        </p:tav>
                                        <p:tav tm="100000">
                                          <p:val>
                                            <p:strVal val="#ppt_x"/>
                                          </p:val>
                                        </p:tav>
                                      </p:tavLst>
                                    </p:anim>
                                    <p:anim calcmode="lin" valueType="num">
                                      <p:cBhvr>
                                        <p:cTn id="5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935C661-8807-42FE-9855-FF78B6AF5CD0}"/>
              </a:ext>
            </a:extLst>
          </p:cNvPr>
          <p:cNvSpPr>
            <a:spLocks noGrp="1"/>
          </p:cNvSpPr>
          <p:nvPr>
            <p:ph type="body" idx="1"/>
          </p:nvPr>
        </p:nvSpPr>
        <p:spPr/>
        <p:txBody>
          <a:bodyPr/>
          <a:lstStyle/>
          <a:p>
            <a:endParaRPr lang="en-US" dirty="0"/>
          </a:p>
        </p:txBody>
      </p:sp>
      <p:sp>
        <p:nvSpPr>
          <p:cNvPr id="4" name="Title 3">
            <a:extLst>
              <a:ext uri="{FF2B5EF4-FFF2-40B4-BE49-F238E27FC236}">
                <a16:creationId xmlns:a16="http://schemas.microsoft.com/office/drawing/2014/main" id="{28AA9EFE-2D45-4707-AFEC-4192E49C0A97}"/>
              </a:ext>
            </a:extLst>
          </p:cNvPr>
          <p:cNvSpPr>
            <a:spLocks noGrp="1"/>
          </p:cNvSpPr>
          <p:nvPr>
            <p:ph type="title"/>
          </p:nvPr>
        </p:nvSpPr>
        <p:spPr/>
        <p:txBody>
          <a:bodyPr/>
          <a:lstStyle/>
          <a:p>
            <a:r>
              <a:rPr lang="en-US" dirty="0"/>
              <a:t>Test &amp; Optimize</a:t>
            </a:r>
          </a:p>
        </p:txBody>
      </p:sp>
      <p:pic>
        <p:nvPicPr>
          <p:cNvPr id="3" name="Picture 2">
            <a:extLst>
              <a:ext uri="{FF2B5EF4-FFF2-40B4-BE49-F238E27FC236}">
                <a16:creationId xmlns:a16="http://schemas.microsoft.com/office/drawing/2014/main" id="{202333A4-2A9A-4402-85AC-4CA20100DFAE}"/>
              </a:ext>
            </a:extLst>
          </p:cNvPr>
          <p:cNvPicPr>
            <a:picLocks noChangeAspect="1"/>
          </p:cNvPicPr>
          <p:nvPr/>
        </p:nvPicPr>
        <p:blipFill>
          <a:blip r:embed="rId2"/>
          <a:stretch>
            <a:fillRect/>
          </a:stretch>
        </p:blipFill>
        <p:spPr>
          <a:xfrm>
            <a:off x="1466649" y="753785"/>
            <a:ext cx="6210702" cy="1988820"/>
          </a:xfrm>
          <a:prstGeom prst="rect">
            <a:avLst/>
          </a:prstGeom>
        </p:spPr>
      </p:pic>
    </p:spTree>
    <p:extLst>
      <p:ext uri="{BB962C8B-B14F-4D97-AF65-F5344CB8AC3E}">
        <p14:creationId xmlns:p14="http://schemas.microsoft.com/office/powerpoint/2010/main" val="14688336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24BC-0281-4D07-91DC-2FB21F88C112}"/>
              </a:ext>
            </a:extLst>
          </p:cNvPr>
          <p:cNvSpPr>
            <a:spLocks noGrp="1"/>
          </p:cNvSpPr>
          <p:nvPr>
            <p:ph type="title"/>
          </p:nvPr>
        </p:nvSpPr>
        <p:spPr/>
        <p:txBody>
          <a:bodyPr/>
          <a:lstStyle/>
          <a:p>
            <a:r>
              <a:rPr lang="en-US"/>
              <a:t>Test &amp; Optimize with DEA</a:t>
            </a:r>
          </a:p>
        </p:txBody>
      </p:sp>
      <p:graphicFrame>
        <p:nvGraphicFramePr>
          <p:cNvPr id="3" name="Diagram 2">
            <a:extLst>
              <a:ext uri="{FF2B5EF4-FFF2-40B4-BE49-F238E27FC236}">
                <a16:creationId xmlns:a16="http://schemas.microsoft.com/office/drawing/2014/main" id="{3E01EF31-EEB2-42A2-B644-7D82CEF8EACD}"/>
              </a:ext>
            </a:extLst>
          </p:cNvPr>
          <p:cNvGraphicFramePr/>
          <p:nvPr>
            <p:extLst>
              <p:ext uri="{D42A27DB-BD31-4B8C-83A1-F6EECF244321}">
                <p14:modId xmlns:p14="http://schemas.microsoft.com/office/powerpoint/2010/main" val="1625387620"/>
              </p:ext>
            </p:extLst>
          </p:nvPr>
        </p:nvGraphicFramePr>
        <p:xfrm>
          <a:off x="1559782" y="786011"/>
          <a:ext cx="5984018" cy="43261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peech Bubble: Rectangle with Corners Rounded 5">
            <a:extLst>
              <a:ext uri="{FF2B5EF4-FFF2-40B4-BE49-F238E27FC236}">
                <a16:creationId xmlns:a16="http://schemas.microsoft.com/office/drawing/2014/main" id="{55A0170E-9681-43C2-8CCD-21D8EBE141F3}"/>
              </a:ext>
            </a:extLst>
          </p:cNvPr>
          <p:cNvSpPr/>
          <p:nvPr/>
        </p:nvSpPr>
        <p:spPr bwMode="auto">
          <a:xfrm>
            <a:off x="152400" y="971550"/>
            <a:ext cx="3844730" cy="3693886"/>
          </a:xfrm>
          <a:prstGeom prst="wedgeRoundRectCallout">
            <a:avLst>
              <a:gd name="adj1" fmla="val 73987"/>
              <a:gd name="adj2" fmla="val -10847"/>
              <a:gd name="adj3" fmla="val 1666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a:r>
              <a:rPr lang="en-US" sz="1500" i="1">
                <a:gradFill>
                  <a:gsLst>
                    <a:gs pos="0">
                      <a:srgbClr val="FFFFFF"/>
                    </a:gs>
                    <a:gs pos="100000">
                      <a:srgbClr val="FFFFFF"/>
                    </a:gs>
                  </a:gsLst>
                  <a:lin ang="5400000" scaled="0"/>
                </a:gradFill>
                <a:latin typeface="+mj-lt"/>
                <a:ea typeface="Segoe UI" pitchFamily="34" charset="0"/>
                <a:cs typeface="Segoe UI" pitchFamily="34" charset="0"/>
              </a:rPr>
              <a:t>“</a:t>
            </a:r>
            <a:r>
              <a:rPr lang="en-US" sz="1500" b="1" i="1">
                <a:solidFill>
                  <a:schemeClr val="accent4"/>
                </a:solidFill>
                <a:latin typeface="+mj-lt"/>
                <a:ea typeface="Segoe UI" pitchFamily="34" charset="0"/>
                <a:cs typeface="Segoe UI" pitchFamily="34" charset="0"/>
              </a:rPr>
              <a:t>Database Experimentation Assistant </a:t>
            </a:r>
            <a:r>
              <a:rPr lang="en-US" sz="1500" i="1">
                <a:gradFill>
                  <a:gsLst>
                    <a:gs pos="0">
                      <a:srgbClr val="FFFFFF"/>
                    </a:gs>
                    <a:gs pos="100000">
                      <a:srgbClr val="FFFFFF"/>
                    </a:gs>
                  </a:gsLst>
                  <a:lin ang="5400000" scaled="0"/>
                </a:gradFill>
                <a:latin typeface="+mj-lt"/>
                <a:ea typeface="Segoe UI" pitchFamily="34" charset="0"/>
                <a:cs typeface="Segoe UI" pitchFamily="34" charset="0"/>
              </a:rPr>
              <a:t>helped us perform comparison tests between our current environment and a test SQL Server 2016 environment to </a:t>
            </a:r>
            <a:r>
              <a:rPr lang="en-US" sz="1500" i="1">
                <a:solidFill>
                  <a:schemeClr val="bg1"/>
                </a:solidFill>
                <a:latin typeface="+mj-lt"/>
                <a:ea typeface="Segoe UI" pitchFamily="34" charset="0"/>
                <a:cs typeface="Segoe UI" pitchFamily="34" charset="0"/>
              </a:rPr>
              <a:t>identify </a:t>
            </a:r>
            <a:r>
              <a:rPr lang="en-US" sz="1500" b="1" i="1">
                <a:solidFill>
                  <a:schemeClr val="accent4"/>
                </a:solidFill>
                <a:latin typeface="+mj-lt"/>
                <a:ea typeface="Segoe UI" pitchFamily="34" charset="0"/>
                <a:cs typeface="Segoe UI" pitchFamily="34" charset="0"/>
              </a:rPr>
              <a:t>regressions</a:t>
            </a:r>
            <a:r>
              <a:rPr lang="en-US" sz="1500" i="1">
                <a:solidFill>
                  <a:schemeClr val="bg1"/>
                </a:solidFill>
                <a:latin typeface="+mj-lt"/>
                <a:ea typeface="Segoe UI" pitchFamily="34" charset="0"/>
                <a:cs typeface="Segoe UI" pitchFamily="34" charset="0"/>
              </a:rPr>
              <a:t>,</a:t>
            </a:r>
            <a:r>
              <a:rPr lang="en-US" sz="1500" b="1" i="1">
                <a:solidFill>
                  <a:schemeClr val="accent4"/>
                </a:solidFill>
                <a:latin typeface="+mj-lt"/>
                <a:ea typeface="Segoe UI" pitchFamily="34" charset="0"/>
                <a:cs typeface="Segoe UI" pitchFamily="34" charset="0"/>
              </a:rPr>
              <a:t> breaking changes </a:t>
            </a:r>
            <a:r>
              <a:rPr lang="en-US" sz="1500" i="1">
                <a:solidFill>
                  <a:schemeClr val="bg1"/>
                </a:solidFill>
                <a:latin typeface="+mj-lt"/>
                <a:ea typeface="Segoe UI" pitchFamily="34" charset="0"/>
                <a:cs typeface="Segoe UI" pitchFamily="34" charset="0"/>
              </a:rPr>
              <a:t>and </a:t>
            </a:r>
            <a:r>
              <a:rPr lang="en-US" sz="1500" b="1" i="1">
                <a:solidFill>
                  <a:schemeClr val="accent4"/>
                </a:solidFill>
                <a:latin typeface="+mj-lt"/>
                <a:ea typeface="Segoe UI" pitchFamily="34" charset="0"/>
                <a:cs typeface="Segoe UI" pitchFamily="34" charset="0"/>
              </a:rPr>
              <a:t>performance characteristics</a:t>
            </a:r>
            <a:r>
              <a:rPr lang="en-US" sz="1500" i="1">
                <a:gradFill>
                  <a:gsLst>
                    <a:gs pos="0">
                      <a:srgbClr val="FFFFFF"/>
                    </a:gs>
                    <a:gs pos="100000">
                      <a:srgbClr val="FFFFFF"/>
                    </a:gs>
                  </a:gsLst>
                  <a:lin ang="5400000" scaled="0"/>
                </a:gradFill>
                <a:latin typeface="+mj-lt"/>
                <a:ea typeface="Segoe UI" pitchFamily="34" charset="0"/>
                <a:cs typeface="Segoe UI" pitchFamily="34" charset="0"/>
              </a:rPr>
              <a:t>. </a:t>
            </a:r>
          </a:p>
          <a:p>
            <a:pPr defTabSz="699354"/>
            <a:endParaRPr lang="en-US" sz="1500" i="1">
              <a:gradFill>
                <a:gsLst>
                  <a:gs pos="0">
                    <a:srgbClr val="FFFFFF"/>
                  </a:gs>
                  <a:gs pos="100000">
                    <a:srgbClr val="FFFFFF"/>
                  </a:gs>
                </a:gsLst>
                <a:lin ang="5400000" scaled="0"/>
              </a:gradFill>
              <a:latin typeface="+mj-lt"/>
              <a:ea typeface="Segoe UI" pitchFamily="34" charset="0"/>
              <a:cs typeface="Segoe UI" pitchFamily="34" charset="0"/>
            </a:endParaRPr>
          </a:p>
          <a:p>
            <a:pPr defTabSz="699354"/>
            <a:r>
              <a:rPr lang="en-US" sz="1500" i="1">
                <a:gradFill>
                  <a:gsLst>
                    <a:gs pos="0">
                      <a:srgbClr val="FFFFFF"/>
                    </a:gs>
                    <a:gs pos="100000">
                      <a:srgbClr val="FFFFFF"/>
                    </a:gs>
                  </a:gsLst>
                  <a:lin ang="5400000" scaled="0"/>
                </a:gradFill>
                <a:latin typeface="+mj-lt"/>
                <a:ea typeface="Segoe UI" pitchFamily="34" charset="0"/>
                <a:cs typeface="Segoe UI" pitchFamily="34" charset="0"/>
              </a:rPr>
              <a:t>Because of the </a:t>
            </a:r>
            <a:r>
              <a:rPr lang="en-US" sz="1500" b="1" i="1">
                <a:solidFill>
                  <a:schemeClr val="accent4"/>
                </a:solidFill>
                <a:latin typeface="+mj-lt"/>
                <a:ea typeface="Segoe UI" pitchFamily="34" charset="0"/>
                <a:cs typeface="Segoe UI" pitchFamily="34" charset="0"/>
              </a:rPr>
              <a:t>automation</a:t>
            </a:r>
            <a:r>
              <a:rPr lang="en-US" sz="1500" i="1">
                <a:gradFill>
                  <a:gsLst>
                    <a:gs pos="0">
                      <a:srgbClr val="FFFFFF"/>
                    </a:gs>
                    <a:gs pos="100000">
                      <a:srgbClr val="FFFFFF"/>
                    </a:gs>
                  </a:gsLst>
                  <a:lin ang="5400000" scaled="0"/>
                </a:gradFill>
                <a:latin typeface="+mj-lt"/>
                <a:ea typeface="Segoe UI" pitchFamily="34" charset="0"/>
                <a:cs typeface="Segoe UI" pitchFamily="34" charset="0"/>
              </a:rPr>
              <a:t>, we were able to repeat such an exercise with multiple iterations using </a:t>
            </a:r>
            <a:r>
              <a:rPr lang="en-US" sz="1500" b="1" i="1">
                <a:solidFill>
                  <a:schemeClr val="accent4"/>
                </a:solidFill>
                <a:latin typeface="+mj-lt"/>
                <a:ea typeface="Segoe UI" pitchFamily="34" charset="0"/>
                <a:cs typeface="Segoe UI" pitchFamily="34" charset="0"/>
              </a:rPr>
              <a:t>different configuration settings</a:t>
            </a:r>
            <a:r>
              <a:rPr lang="en-US" sz="1500" i="1">
                <a:gradFill>
                  <a:gsLst>
                    <a:gs pos="0">
                      <a:srgbClr val="FFFFFF"/>
                    </a:gs>
                    <a:gs pos="100000">
                      <a:srgbClr val="FFFFFF"/>
                    </a:gs>
                  </a:gsLst>
                  <a:lin ang="5400000" scaled="0"/>
                </a:gradFill>
                <a:latin typeface="+mj-lt"/>
                <a:ea typeface="Segoe UI" pitchFamily="34" charset="0"/>
                <a:cs typeface="Segoe UI" pitchFamily="34" charset="0"/>
              </a:rPr>
              <a:t>.”</a:t>
            </a:r>
          </a:p>
          <a:p>
            <a:pPr defTabSz="699354"/>
            <a:endParaRPr lang="en-US" sz="1500" i="1">
              <a:gradFill>
                <a:gsLst>
                  <a:gs pos="0">
                    <a:srgbClr val="FFFFFF"/>
                  </a:gs>
                  <a:gs pos="100000">
                    <a:srgbClr val="FFFFFF"/>
                  </a:gs>
                </a:gsLst>
                <a:lin ang="5400000" scaled="0"/>
              </a:gradFill>
              <a:latin typeface="+mj-lt"/>
              <a:ea typeface="Segoe UI" pitchFamily="34" charset="0"/>
              <a:cs typeface="Segoe UI" pitchFamily="34" charset="0"/>
            </a:endParaRPr>
          </a:p>
          <a:p>
            <a:pPr defTabSz="699354"/>
            <a:r>
              <a:rPr lang="en-US" sz="1500">
                <a:gradFill>
                  <a:gsLst>
                    <a:gs pos="0">
                      <a:srgbClr val="FFFFFF"/>
                    </a:gs>
                    <a:gs pos="100000">
                      <a:srgbClr val="FFFFFF"/>
                    </a:gs>
                  </a:gsLst>
                  <a:lin ang="5400000" scaled="0"/>
                </a:gradFill>
                <a:latin typeface="+mj-lt"/>
                <a:ea typeface="Segoe UI" pitchFamily="34" charset="0"/>
                <a:cs typeface="Segoe UI" pitchFamily="34" charset="0"/>
              </a:rPr>
              <a:t>Salesforce – PASS Summit 2017</a:t>
            </a:r>
          </a:p>
        </p:txBody>
      </p:sp>
      <p:pic>
        <p:nvPicPr>
          <p:cNvPr id="7" name="Picture 6">
            <a:extLst>
              <a:ext uri="{FF2B5EF4-FFF2-40B4-BE49-F238E27FC236}">
                <a16:creationId xmlns:a16="http://schemas.microsoft.com/office/drawing/2014/main" id="{6177E351-4DC5-482D-980B-D02C55A8AC02}"/>
              </a:ext>
            </a:extLst>
          </p:cNvPr>
          <p:cNvPicPr>
            <a:picLocks noChangeAspect="1"/>
          </p:cNvPicPr>
          <p:nvPr/>
        </p:nvPicPr>
        <p:blipFill>
          <a:blip r:embed="rId8"/>
          <a:stretch>
            <a:fillRect/>
          </a:stretch>
        </p:blipFill>
        <p:spPr>
          <a:xfrm>
            <a:off x="4348178" y="3028950"/>
            <a:ext cx="407225" cy="554228"/>
          </a:xfrm>
          <a:prstGeom prst="rect">
            <a:avLst/>
          </a:prstGeom>
        </p:spPr>
      </p:pic>
    </p:spTree>
    <p:extLst>
      <p:ext uri="{BB962C8B-B14F-4D97-AF65-F5344CB8AC3E}">
        <p14:creationId xmlns:p14="http://schemas.microsoft.com/office/powerpoint/2010/main" val="527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a:t>Database Migration Assistant</a:t>
            </a:r>
          </a:p>
        </p:txBody>
      </p:sp>
      <p:sp>
        <p:nvSpPr>
          <p:cNvPr id="3" name="Title 2"/>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10264627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ouseClick">
            <a:extLst>
              <a:ext uri="{FF2B5EF4-FFF2-40B4-BE49-F238E27FC236}">
                <a16:creationId xmlns:a16="http://schemas.microsoft.com/office/drawing/2014/main" id="{3FDD83F6-A042-4185-AF4E-1942A2D6B8AD}"/>
              </a:ext>
            </a:extLst>
          </p:cNvPr>
          <p:cNvSpPr/>
          <p:nvPr>
            <p:custDataLst>
              <p:custData r:id="rId1"/>
            </p:custDataLst>
          </p:nvPr>
        </p:nvSpPr>
        <p:spPr>
          <a:xfrm rot="20359169">
            <a:off x="627060" y="1372952"/>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8D05EFD9-CDED-4043-A84D-8E84D686AAD5}"/>
              </a:ext>
            </a:extLst>
          </p:cNvPr>
          <p:cNvPicPr>
            <a:picLocks noChangeAspect="1"/>
          </p:cNvPicPr>
          <p:nvPr/>
        </p:nvPicPr>
        <p:blipFill>
          <a:blip r:embed="rId4"/>
          <a:stretch>
            <a:fillRect/>
          </a:stretch>
        </p:blipFill>
        <p:spPr>
          <a:xfrm>
            <a:off x="138223" y="290287"/>
            <a:ext cx="8867554" cy="4344914"/>
          </a:xfrm>
          <a:prstGeom prst="rect">
            <a:avLst/>
          </a:prstGeom>
        </p:spPr>
      </p:pic>
    </p:spTree>
    <p:extLst>
      <p:ext uri="{BB962C8B-B14F-4D97-AF65-F5344CB8AC3E}">
        <p14:creationId xmlns:p14="http://schemas.microsoft.com/office/powerpoint/2010/main" val="3850411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02AB6D-81D5-4C5D-A5A4-C93CEFCB9990}"/>
              </a:ext>
            </a:extLst>
          </p:cNvPr>
          <p:cNvPicPr>
            <a:picLocks noChangeAspect="1"/>
          </p:cNvPicPr>
          <p:nvPr/>
        </p:nvPicPr>
        <p:blipFill>
          <a:blip r:embed="rId3"/>
          <a:stretch>
            <a:fillRect/>
          </a:stretch>
        </p:blipFill>
        <p:spPr>
          <a:xfrm>
            <a:off x="269543" y="269894"/>
            <a:ext cx="8604914" cy="4220679"/>
          </a:xfrm>
          <a:prstGeom prst="rect">
            <a:avLst/>
          </a:prstGeom>
        </p:spPr>
      </p:pic>
    </p:spTree>
    <p:extLst>
      <p:ext uri="{BB962C8B-B14F-4D97-AF65-F5344CB8AC3E}">
        <p14:creationId xmlns:p14="http://schemas.microsoft.com/office/powerpoint/2010/main" val="23479007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F752B-5FF3-4BEE-8D40-D6CF055BED15}"/>
              </a:ext>
            </a:extLst>
          </p:cNvPr>
          <p:cNvPicPr>
            <a:picLocks noChangeAspect="1"/>
          </p:cNvPicPr>
          <p:nvPr/>
        </p:nvPicPr>
        <p:blipFill>
          <a:blip r:embed="rId3"/>
          <a:stretch>
            <a:fillRect/>
          </a:stretch>
        </p:blipFill>
        <p:spPr>
          <a:xfrm>
            <a:off x="219457" y="344738"/>
            <a:ext cx="8705087" cy="4274327"/>
          </a:xfrm>
          <a:prstGeom prst="rect">
            <a:avLst/>
          </a:prstGeom>
        </p:spPr>
      </p:pic>
    </p:spTree>
    <p:extLst>
      <p:ext uri="{BB962C8B-B14F-4D97-AF65-F5344CB8AC3E}">
        <p14:creationId xmlns:p14="http://schemas.microsoft.com/office/powerpoint/2010/main" val="37019446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Database Experimentation Assistant</a:t>
            </a:r>
          </a:p>
        </p:txBody>
      </p:sp>
      <p:sp>
        <p:nvSpPr>
          <p:cNvPr id="3" name="Title 2"/>
          <p:cNvSpPr>
            <a:spLocks noGrp="1"/>
          </p:cNvSpPr>
          <p:nvPr>
            <p:ph type="title"/>
          </p:nvPr>
        </p:nvSpPr>
        <p:spPr/>
        <p:txBody>
          <a:bodyPr/>
          <a:lstStyle/>
          <a:p>
            <a:r>
              <a:rPr lang="en-US" dirty="0"/>
              <a:t>Walkthrough</a:t>
            </a:r>
          </a:p>
        </p:txBody>
      </p:sp>
    </p:spTree>
    <p:extLst>
      <p:ext uri="{BB962C8B-B14F-4D97-AF65-F5344CB8AC3E}">
        <p14:creationId xmlns:p14="http://schemas.microsoft.com/office/powerpoint/2010/main" val="34950042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C4122F"/>
                </a:solidFill>
              </a:rPr>
              <a:t>Reminder: </a:t>
            </a:r>
            <a:r>
              <a:rPr lang="en-US" dirty="0">
                <a:solidFill>
                  <a:srgbClr val="1055A5"/>
                </a:solidFill>
              </a:rPr>
              <a:t>Intersect with Speakers and Attendees</a:t>
            </a:r>
          </a:p>
        </p:txBody>
      </p:sp>
      <p:sp>
        <p:nvSpPr>
          <p:cNvPr id="5" name="Text Placeholder 4"/>
          <p:cNvSpPr>
            <a:spLocks noGrp="1"/>
          </p:cNvSpPr>
          <p:nvPr>
            <p:ph type="body" idx="1"/>
          </p:nvPr>
        </p:nvSpPr>
        <p:spPr>
          <a:xfrm>
            <a:off x="457200" y="1028702"/>
            <a:ext cx="8229600" cy="3567051"/>
          </a:xfrm>
        </p:spPr>
        <p:txBody>
          <a:bodyPr>
            <a:normAutofit/>
          </a:bodyPr>
          <a:lstStyle/>
          <a:p>
            <a:pPr lvl="0"/>
            <a:r>
              <a:rPr lang="en-US" dirty="0"/>
              <a:t>Tweet </a:t>
            </a:r>
            <a:r>
              <a:rPr lang="en-US" i="1" dirty="0"/>
              <a:t>tips and tricks </a:t>
            </a:r>
            <a:r>
              <a:rPr lang="en-US" dirty="0"/>
              <a:t>that you learn and follow tweets posted by your peers!</a:t>
            </a:r>
          </a:p>
          <a:p>
            <a:pPr lvl="1"/>
            <a:r>
              <a:rPr lang="en-US" dirty="0"/>
              <a:t>Follow: #</a:t>
            </a:r>
            <a:r>
              <a:rPr lang="en-US" dirty="0" err="1"/>
              <a:t>SQLintersection</a:t>
            </a:r>
            <a:r>
              <a:rPr lang="en-US" dirty="0"/>
              <a:t> and/or #</a:t>
            </a:r>
            <a:r>
              <a:rPr lang="en-US" dirty="0" err="1"/>
              <a:t>DEVintersection</a:t>
            </a:r>
            <a:r>
              <a:rPr lang="en-US" dirty="0"/>
              <a:t> </a:t>
            </a:r>
          </a:p>
          <a:p>
            <a:pPr lvl="0"/>
            <a:r>
              <a:rPr lang="en-US" dirty="0"/>
              <a:t>Join us – Wednesday Evening – for </a:t>
            </a:r>
            <a:r>
              <a:rPr lang="en-US" dirty="0" err="1"/>
              <a:t>SQLafterDark</a:t>
            </a:r>
            <a:endParaRPr lang="en-US" dirty="0"/>
          </a:p>
          <a:p>
            <a:pPr lvl="1"/>
            <a:r>
              <a:rPr lang="en-US" dirty="0"/>
              <a:t>Doors open at </a:t>
            </a:r>
            <a:r>
              <a:rPr lang="en-US" b="1" dirty="0">
                <a:solidFill>
                  <a:srgbClr val="1055A5"/>
                </a:solidFill>
                <a:effectLst>
                  <a:outerShdw blurRad="38100" dist="38100" dir="2700000" algn="tl">
                    <a:srgbClr val="000000">
                      <a:alpha val="43137"/>
                    </a:srgbClr>
                  </a:outerShdw>
                </a:effectLst>
              </a:rPr>
              <a:t>7:00 pm</a:t>
            </a:r>
          </a:p>
          <a:p>
            <a:pPr lvl="1"/>
            <a:r>
              <a:rPr lang="en-US" dirty="0"/>
              <a:t>Trivia game starts at </a:t>
            </a:r>
            <a:r>
              <a:rPr lang="en-US" b="1" dirty="0">
                <a:solidFill>
                  <a:srgbClr val="1055A5"/>
                </a:solidFill>
                <a:effectLst>
                  <a:outerShdw blurRad="38100" dist="38100" dir="2700000" algn="tl">
                    <a:srgbClr val="000000">
                      <a:alpha val="43137"/>
                    </a:srgbClr>
                  </a:outerShdw>
                </a:effectLst>
              </a:rPr>
              <a:t>7:30 pm</a:t>
            </a:r>
          </a:p>
          <a:p>
            <a:pPr marL="913995" lvl="2" indent="0">
              <a:buNone/>
            </a:pPr>
            <a:r>
              <a:rPr lang="en-US" i="1" dirty="0"/>
              <a:t>Winning team receives something fun!</a:t>
            </a:r>
          </a:p>
          <a:p>
            <a:pPr lvl="1"/>
            <a:r>
              <a:rPr lang="en-US" dirty="0"/>
              <a:t>Raffle at the end of the night</a:t>
            </a:r>
          </a:p>
          <a:p>
            <a:pPr marL="913995" lvl="2" indent="0">
              <a:buNone/>
            </a:pPr>
            <a:r>
              <a:rPr lang="en-US" i="1" dirty="0"/>
              <a:t>Lots of great items to win including a seat in a five-day </a:t>
            </a:r>
            <a:r>
              <a:rPr lang="en-US" i="1" dirty="0" err="1"/>
              <a:t>SQLskills</a:t>
            </a:r>
            <a:r>
              <a:rPr lang="en-US" i="1" dirty="0"/>
              <a:t> Immersion Event!</a:t>
            </a:r>
          </a:p>
          <a:p>
            <a:pPr lvl="1"/>
            <a:r>
              <a:rPr lang="en-US" dirty="0"/>
              <a:t>The first round of drinks is sponsored by </a:t>
            </a:r>
            <a:r>
              <a:rPr lang="en-US" b="1" dirty="0" err="1"/>
              <a:t>SentryOne</a:t>
            </a:r>
            <a:r>
              <a:rPr lang="en-US" b="1" dirty="0"/>
              <a:t> </a:t>
            </a:r>
            <a:r>
              <a:rPr lang="en-US" dirty="0"/>
              <a:t>and </a:t>
            </a:r>
            <a:r>
              <a:rPr lang="en-US" b="1" dirty="0"/>
              <a:t>SQLskills</a:t>
            </a: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8130" y="1804166"/>
            <a:ext cx="1881790" cy="152958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8967" y="4389932"/>
            <a:ext cx="2446399" cy="424042"/>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84759" y="4194900"/>
            <a:ext cx="1916874" cy="814107"/>
          </a:xfrm>
          <a:prstGeom prst="rect">
            <a:avLst/>
          </a:prstGeom>
        </p:spPr>
      </p:pic>
      <p:sp>
        <p:nvSpPr>
          <p:cNvPr id="13" name="TextBox 12"/>
          <p:cNvSpPr txBox="1"/>
          <p:nvPr/>
        </p:nvSpPr>
        <p:spPr bwMode="auto">
          <a:xfrm>
            <a:off x="4131589" y="4428829"/>
            <a:ext cx="281167" cy="346249"/>
          </a:xfrm>
          <a:prstGeom prst="rect">
            <a:avLst/>
          </a:prstGeom>
          <a:noFill/>
          <a:ln w="9525">
            <a:noFill/>
            <a:miter lim="800000"/>
            <a:headEnd/>
            <a:tailEnd/>
          </a:ln>
        </p:spPr>
        <p:txBody>
          <a:bodyPr wrap="none" lIns="68580" tIns="34290" rIns="68580" bIns="34290" rtlCol="0">
            <a:spAutoFit/>
          </a:bodyPr>
          <a:lstStyle/>
          <a:p>
            <a:r>
              <a:rPr lang="en-US" dirty="0">
                <a:latin typeface="Tekton Pro" pitchFamily="34" charset="0"/>
              </a:rPr>
              <a:t>&amp;</a:t>
            </a:r>
          </a:p>
        </p:txBody>
      </p:sp>
    </p:spTree>
    <p:extLst>
      <p:ext uri="{BB962C8B-B14F-4D97-AF65-F5344CB8AC3E}">
        <p14:creationId xmlns:p14="http://schemas.microsoft.com/office/powerpoint/2010/main" val="4239055248"/>
      </p:ext>
    </p:extLst>
  </p:cSld>
  <p:clrMapOvr>
    <a:masterClrMapping/>
  </p:clrMapOvr>
  <p:transition advClick="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51D19F-0088-42C3-8075-A924FE2282C0}"/>
              </a:ext>
            </a:extLst>
          </p:cNvPr>
          <p:cNvPicPr>
            <a:picLocks noChangeAspect="1"/>
          </p:cNvPicPr>
          <p:nvPr/>
        </p:nvPicPr>
        <p:blipFill>
          <a:blip r:embed="rId4"/>
          <a:stretch>
            <a:fillRect/>
          </a:stretch>
        </p:blipFill>
        <p:spPr>
          <a:xfrm>
            <a:off x="465264" y="0"/>
            <a:ext cx="8213473"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635911" y="1176718"/>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a:p>
        </p:txBody>
      </p:sp>
    </p:spTree>
    <p:extLst>
      <p:ext uri="{BB962C8B-B14F-4D97-AF65-F5344CB8AC3E}">
        <p14:creationId xmlns:p14="http://schemas.microsoft.com/office/powerpoint/2010/main" val="1612079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77DDD9-09D6-479C-8957-5602C40B98F3}"/>
              </a:ext>
            </a:extLst>
          </p:cNvPr>
          <p:cNvPicPr>
            <a:picLocks noChangeAspect="1"/>
          </p:cNvPicPr>
          <p:nvPr/>
        </p:nvPicPr>
        <p:blipFill>
          <a:blip r:embed="rId4"/>
          <a:stretch>
            <a:fillRect/>
          </a:stretch>
        </p:blipFill>
        <p:spPr>
          <a:xfrm>
            <a:off x="465264" y="0"/>
            <a:ext cx="8213473"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4610866" y="2590440"/>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a:p>
        </p:txBody>
      </p:sp>
    </p:spTree>
    <p:extLst>
      <p:ext uri="{BB962C8B-B14F-4D97-AF65-F5344CB8AC3E}">
        <p14:creationId xmlns:p14="http://schemas.microsoft.com/office/powerpoint/2010/main" val="3760066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334C3-DAC5-4CFE-AD9E-FF9E922B6052}"/>
              </a:ext>
            </a:extLst>
          </p:cNvPr>
          <p:cNvPicPr>
            <a:picLocks noChangeAspect="1"/>
          </p:cNvPicPr>
          <p:nvPr/>
        </p:nvPicPr>
        <p:blipFill>
          <a:blip r:embed="rId4"/>
          <a:stretch>
            <a:fillRect/>
          </a:stretch>
        </p:blipFill>
        <p:spPr>
          <a:xfrm>
            <a:off x="886256" y="0"/>
            <a:ext cx="7371488"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1765464" y="1523651"/>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a:p>
        </p:txBody>
      </p:sp>
    </p:spTree>
    <p:extLst>
      <p:ext uri="{BB962C8B-B14F-4D97-AF65-F5344CB8AC3E}">
        <p14:creationId xmlns:p14="http://schemas.microsoft.com/office/powerpoint/2010/main" val="2869177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D334C3-DAC5-4CFE-AD9E-FF9E922B6052}"/>
              </a:ext>
            </a:extLst>
          </p:cNvPr>
          <p:cNvPicPr>
            <a:picLocks noChangeAspect="1"/>
          </p:cNvPicPr>
          <p:nvPr/>
        </p:nvPicPr>
        <p:blipFill>
          <a:blip r:embed="rId4"/>
          <a:stretch>
            <a:fillRect/>
          </a:stretch>
        </p:blipFill>
        <p:spPr>
          <a:xfrm>
            <a:off x="886256" y="0"/>
            <a:ext cx="7371488"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4382104" y="3185708"/>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a:p>
        </p:txBody>
      </p:sp>
    </p:spTree>
    <p:extLst>
      <p:ext uri="{BB962C8B-B14F-4D97-AF65-F5344CB8AC3E}">
        <p14:creationId xmlns:p14="http://schemas.microsoft.com/office/powerpoint/2010/main" val="3344335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55FA3-BFBE-470B-9B32-B66AFB05FEEB}"/>
              </a:ext>
            </a:extLst>
          </p:cNvPr>
          <p:cNvPicPr>
            <a:picLocks noChangeAspect="1"/>
          </p:cNvPicPr>
          <p:nvPr/>
        </p:nvPicPr>
        <p:blipFill>
          <a:blip r:embed="rId4"/>
          <a:stretch>
            <a:fillRect/>
          </a:stretch>
        </p:blipFill>
        <p:spPr>
          <a:xfrm>
            <a:off x="886256" y="0"/>
            <a:ext cx="7371488" cy="5143500"/>
          </a:xfrm>
          <a:prstGeom prst="rect">
            <a:avLst/>
          </a:prstGeom>
        </p:spPr>
      </p:pic>
      <p:sp>
        <p:nvSpPr>
          <p:cNvPr id="5" name="MouseClick">
            <a:extLst>
              <a:ext uri="{FF2B5EF4-FFF2-40B4-BE49-F238E27FC236}">
                <a16:creationId xmlns:a16="http://schemas.microsoft.com/office/drawing/2014/main" id="{855FF00B-C62F-46A0-9169-0627C52CED5F}"/>
              </a:ext>
            </a:extLst>
          </p:cNvPr>
          <p:cNvSpPr/>
          <p:nvPr>
            <p:custDataLst>
              <p:custData r:id="rId1"/>
            </p:custDataLst>
          </p:nvPr>
        </p:nvSpPr>
        <p:spPr>
          <a:xfrm rot="20359169">
            <a:off x="4678098" y="2590440"/>
            <a:ext cx="151031" cy="247659"/>
          </a:xfrm>
          <a:custGeom>
            <a:avLst/>
            <a:gdLst>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806746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806746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64057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66438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 name="connsiteX0" fmla="*/ 0 w 592890"/>
              <a:gd name="connsiteY0" fmla="*/ 806746 h 997971"/>
              <a:gd name="connsiteX1" fmla="*/ 296445 w 592890"/>
              <a:gd name="connsiteY1" fmla="*/ 0 h 997971"/>
              <a:gd name="connsiteX2" fmla="*/ 592890 w 592890"/>
              <a:gd name="connsiteY2" fmla="*/ 806746 h 997971"/>
              <a:gd name="connsiteX3" fmla="*/ 386188 w 592890"/>
              <a:gd name="connsiteY3" fmla="*/ 730570 h 997971"/>
              <a:gd name="connsiteX4" fmla="*/ 386188 w 592890"/>
              <a:gd name="connsiteY4" fmla="*/ 997971 h 997971"/>
              <a:gd name="connsiteX5" fmla="*/ 206702 w 592890"/>
              <a:gd name="connsiteY5" fmla="*/ 997971 h 997971"/>
              <a:gd name="connsiteX6" fmla="*/ 206702 w 592890"/>
              <a:gd name="connsiteY6" fmla="*/ 735333 h 997971"/>
              <a:gd name="connsiteX7" fmla="*/ 0 w 592890"/>
              <a:gd name="connsiteY7" fmla="*/ 806746 h 99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2890" h="997971">
                <a:moveTo>
                  <a:pt x="0" y="806746"/>
                </a:moveTo>
                <a:lnTo>
                  <a:pt x="296445" y="0"/>
                </a:lnTo>
                <a:lnTo>
                  <a:pt x="592890" y="806746"/>
                </a:lnTo>
                <a:lnTo>
                  <a:pt x="386188" y="730570"/>
                </a:lnTo>
                <a:lnTo>
                  <a:pt x="386188" y="997971"/>
                </a:lnTo>
                <a:lnTo>
                  <a:pt x="206702" y="997971"/>
                </a:lnTo>
                <a:lnTo>
                  <a:pt x="206702" y="735333"/>
                </a:lnTo>
                <a:lnTo>
                  <a:pt x="0" y="806746"/>
                </a:lnTo>
                <a:close/>
              </a:path>
            </a:pathLst>
          </a:custGeom>
          <a:solidFill>
            <a:srgbClr val="FFFFFF"/>
          </a:solidFill>
          <a:ln w="3175">
            <a:solidFill>
              <a:srgbClr val="000000">
                <a:lumMod val="85000"/>
                <a:lumOff val="15000"/>
              </a:srgbClr>
            </a:solidFill>
          </a:ln>
          <a:effectLst>
            <a:glow rad="139700">
              <a:srgbClr val="F79646">
                <a:satMod val="175000"/>
                <a:alpha val="40000"/>
              </a:srgbClr>
            </a:glow>
            <a:outerShdw blurRad="25400" dist="25400" dir="2040000" algn="tl" rotWithShape="0">
              <a:prstClr val="black">
                <a:alpha val="20000"/>
              </a:prstClr>
            </a:outerShdw>
          </a:effectLst>
        </p:spPr>
        <p:style>
          <a:lnRef idx="2">
            <a:srgbClr val="4F81BD">
              <a:shade val="50000"/>
            </a:srgbClr>
          </a:lnRef>
          <a:fillRef idx="1">
            <a:srgbClr val="4F81BD"/>
          </a:fillRef>
          <a:effectRef idx="0">
            <a:srgbClr val="4F81BD"/>
          </a:effectRef>
          <a:fontRef idx="minor">
            <a:srgbClr val="000000"/>
          </a:fontRef>
        </p:style>
        <p:txBody>
          <a:bodyPr lIns="97517" tIns="48759" rIns="97517" bIns="48759" rtlCol="0" anchor="ctr"/>
          <a:lstStyle>
            <a:defPPr>
              <a:defRPr lang="en-US"/>
            </a:defPPr>
            <a:lvl1pPr marL="0" algn="l" defTabSz="914400" rtl="0" eaLnBrk="1" latinLnBrk="0" hangingPunct="1">
              <a:defRPr sz="1800" kern="1200">
                <a:solidFill>
                  <a:srgbClr val="000000"/>
                </a:solidFill>
                <a:latin typeface="+mn-lt"/>
                <a:ea typeface="+mn-ea"/>
                <a:cs typeface="+mn-cs"/>
              </a:defRPr>
            </a:lvl1pPr>
            <a:lvl2pPr marL="457200" algn="l" defTabSz="914400" rtl="0" eaLnBrk="1" latinLnBrk="0" hangingPunct="1">
              <a:defRPr sz="1800" kern="1200">
                <a:solidFill>
                  <a:srgbClr val="000000"/>
                </a:solidFill>
                <a:latin typeface="+mn-lt"/>
                <a:ea typeface="+mn-ea"/>
                <a:cs typeface="+mn-cs"/>
              </a:defRPr>
            </a:lvl2pPr>
            <a:lvl3pPr marL="914400" algn="l" defTabSz="914400" rtl="0" eaLnBrk="1" latinLnBrk="0" hangingPunct="1">
              <a:defRPr sz="1800" kern="1200">
                <a:solidFill>
                  <a:srgbClr val="000000"/>
                </a:solidFill>
                <a:latin typeface="+mn-lt"/>
                <a:ea typeface="+mn-ea"/>
                <a:cs typeface="+mn-cs"/>
              </a:defRPr>
            </a:lvl3pPr>
            <a:lvl4pPr marL="1371600" algn="l" defTabSz="914400" rtl="0" eaLnBrk="1" latinLnBrk="0" hangingPunct="1">
              <a:defRPr sz="1800" kern="1200">
                <a:solidFill>
                  <a:srgbClr val="000000"/>
                </a:solidFill>
                <a:latin typeface="+mn-lt"/>
                <a:ea typeface="+mn-ea"/>
                <a:cs typeface="+mn-cs"/>
              </a:defRPr>
            </a:lvl4pPr>
            <a:lvl5pPr marL="1828800" algn="l" defTabSz="914400" rtl="0" eaLnBrk="1" latinLnBrk="0" hangingPunct="1">
              <a:defRPr sz="1800" kern="1200">
                <a:solidFill>
                  <a:srgbClr val="000000"/>
                </a:solidFill>
                <a:latin typeface="+mn-lt"/>
                <a:ea typeface="+mn-ea"/>
                <a:cs typeface="+mn-cs"/>
              </a:defRPr>
            </a:lvl5pPr>
            <a:lvl6pPr marL="2286000" algn="l" defTabSz="914400" rtl="0" eaLnBrk="1" latinLnBrk="0" hangingPunct="1">
              <a:defRPr sz="1800" kern="1200">
                <a:solidFill>
                  <a:srgbClr val="000000"/>
                </a:solidFill>
                <a:latin typeface="+mn-lt"/>
                <a:ea typeface="+mn-ea"/>
                <a:cs typeface="+mn-cs"/>
              </a:defRPr>
            </a:lvl6pPr>
            <a:lvl7pPr marL="2743200" algn="l" defTabSz="914400" rtl="0" eaLnBrk="1" latinLnBrk="0" hangingPunct="1">
              <a:defRPr sz="1800" kern="1200">
                <a:solidFill>
                  <a:srgbClr val="000000"/>
                </a:solidFill>
                <a:latin typeface="+mn-lt"/>
                <a:ea typeface="+mn-ea"/>
                <a:cs typeface="+mn-cs"/>
              </a:defRPr>
            </a:lvl7pPr>
            <a:lvl8pPr marL="3200400" algn="l" defTabSz="914400" rtl="0" eaLnBrk="1" latinLnBrk="0" hangingPunct="1">
              <a:defRPr sz="1800" kern="1200">
                <a:solidFill>
                  <a:srgbClr val="000000"/>
                </a:solidFill>
                <a:latin typeface="+mn-lt"/>
                <a:ea typeface="+mn-ea"/>
                <a:cs typeface="+mn-cs"/>
              </a:defRPr>
            </a:lvl8pPr>
            <a:lvl9pPr marL="3657600" algn="l" defTabSz="914400" rtl="0" eaLnBrk="1" latinLnBrk="0" hangingPunct="1">
              <a:defRPr sz="1800" kern="1200">
                <a:solidFill>
                  <a:srgbClr val="000000"/>
                </a:solidFill>
                <a:latin typeface="+mn-lt"/>
                <a:ea typeface="+mn-ea"/>
                <a:cs typeface="+mn-cs"/>
              </a:defRPr>
            </a:lvl9pPr>
          </a:lstStyle>
          <a:p>
            <a:pPr algn="ctr"/>
            <a:endParaRPr lang="en-US"/>
          </a:p>
        </p:txBody>
      </p:sp>
    </p:spTree>
    <p:extLst>
      <p:ext uri="{BB962C8B-B14F-4D97-AF65-F5344CB8AC3E}">
        <p14:creationId xmlns:p14="http://schemas.microsoft.com/office/powerpoint/2010/main" val="365193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32039A5-53B9-445B-B450-E81CD1192529}"/>
              </a:ext>
            </a:extLst>
          </p:cNvPr>
          <p:cNvSpPr>
            <a:spLocks noGrp="1"/>
          </p:cNvSpPr>
          <p:nvPr>
            <p:ph type="body" idx="1"/>
          </p:nvPr>
        </p:nvSpPr>
        <p:spPr/>
        <p:txBody>
          <a:bodyPr/>
          <a:lstStyle/>
          <a:p>
            <a:endParaRPr lang="en-US"/>
          </a:p>
        </p:txBody>
      </p:sp>
      <p:sp>
        <p:nvSpPr>
          <p:cNvPr id="2" name="Title 1">
            <a:extLst>
              <a:ext uri="{FF2B5EF4-FFF2-40B4-BE49-F238E27FC236}">
                <a16:creationId xmlns:a16="http://schemas.microsoft.com/office/drawing/2014/main" id="{118AF973-9F6E-40E0-B58C-5DF1A7D3AE99}"/>
              </a:ext>
            </a:extLst>
          </p:cNvPr>
          <p:cNvSpPr>
            <a:spLocks noGrp="1"/>
          </p:cNvSpPr>
          <p:nvPr>
            <p:ph type="title"/>
          </p:nvPr>
        </p:nvSpPr>
        <p:spPr/>
        <p:txBody>
          <a:bodyPr/>
          <a:lstStyle/>
          <a:p>
            <a:r>
              <a:rPr lang="en-US" dirty="0"/>
              <a:t>Post-Migration</a:t>
            </a:r>
          </a:p>
        </p:txBody>
      </p:sp>
      <p:pic>
        <p:nvPicPr>
          <p:cNvPr id="4" name="Picture 3">
            <a:extLst>
              <a:ext uri="{FF2B5EF4-FFF2-40B4-BE49-F238E27FC236}">
                <a16:creationId xmlns:a16="http://schemas.microsoft.com/office/drawing/2014/main" id="{887DB69A-E8BA-4A9D-81B8-79AEFC3AF52D}"/>
              </a:ext>
            </a:extLst>
          </p:cNvPr>
          <p:cNvPicPr>
            <a:picLocks noChangeAspect="1"/>
          </p:cNvPicPr>
          <p:nvPr/>
        </p:nvPicPr>
        <p:blipFill>
          <a:blip r:embed="rId2"/>
          <a:stretch>
            <a:fillRect/>
          </a:stretch>
        </p:blipFill>
        <p:spPr>
          <a:xfrm>
            <a:off x="1466649" y="582930"/>
            <a:ext cx="6210702" cy="1988820"/>
          </a:xfrm>
          <a:prstGeom prst="rect">
            <a:avLst/>
          </a:prstGeom>
        </p:spPr>
      </p:pic>
    </p:spTree>
    <p:extLst>
      <p:ext uri="{BB962C8B-B14F-4D97-AF65-F5344CB8AC3E}">
        <p14:creationId xmlns:p14="http://schemas.microsoft.com/office/powerpoint/2010/main" val="15274943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7BC00-CFD9-4CC1-B342-0227E2233717}"/>
              </a:ext>
            </a:extLst>
          </p:cNvPr>
          <p:cNvSpPr>
            <a:spLocks noGrp="1"/>
          </p:cNvSpPr>
          <p:nvPr>
            <p:ph type="title"/>
          </p:nvPr>
        </p:nvSpPr>
        <p:spPr/>
        <p:txBody>
          <a:bodyPr/>
          <a:lstStyle/>
          <a:p>
            <a:r>
              <a:rPr lang="en-US"/>
              <a:t>I moved the data, am I done?</a:t>
            </a:r>
          </a:p>
        </p:txBody>
      </p:sp>
      <p:sp>
        <p:nvSpPr>
          <p:cNvPr id="2" name="Text Placeholder 1">
            <a:extLst>
              <a:ext uri="{FF2B5EF4-FFF2-40B4-BE49-F238E27FC236}">
                <a16:creationId xmlns:a16="http://schemas.microsoft.com/office/drawing/2014/main" id="{74BC511F-6EBC-45F2-A6CD-74F85A7573C6}"/>
              </a:ext>
            </a:extLst>
          </p:cNvPr>
          <p:cNvSpPr>
            <a:spLocks noGrp="1"/>
          </p:cNvSpPr>
          <p:nvPr>
            <p:ph type="body" sz="quarter" idx="10"/>
          </p:nvPr>
        </p:nvSpPr>
        <p:spPr>
          <a:xfrm>
            <a:off x="439793" y="1075778"/>
            <a:ext cx="8263890" cy="1745093"/>
          </a:xfrm>
        </p:spPr>
        <p:txBody>
          <a:bodyPr/>
          <a:lstStyle/>
          <a:p>
            <a:r>
              <a:rPr lang="en-US"/>
              <a:t>SQL Server post migration step is very crucial for reconciling any data accuracy and completeness, as well as uncover performance issues with the workload.</a:t>
            </a:r>
          </a:p>
          <a:p>
            <a:endParaRPr lang="en-US"/>
          </a:p>
          <a:p>
            <a:r>
              <a:rPr lang="en-US"/>
              <a:t>Recommended Upgrade Plan for latest DB Compatibility Level:</a:t>
            </a:r>
          </a:p>
        </p:txBody>
      </p:sp>
      <p:pic>
        <p:nvPicPr>
          <p:cNvPr id="6" name="Picture 5" descr="A close up of a sign&#10;&#10;Description generated with very high confidence">
            <a:extLst>
              <a:ext uri="{FF2B5EF4-FFF2-40B4-BE49-F238E27FC236}">
                <a16:creationId xmlns:a16="http://schemas.microsoft.com/office/drawing/2014/main" id="{253A5E13-B7E3-4C30-B2C1-6EE2813C5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92" y="2816280"/>
            <a:ext cx="7023326" cy="2327221"/>
          </a:xfrm>
          <a:prstGeom prst="rect">
            <a:avLst/>
          </a:prstGeom>
        </p:spPr>
      </p:pic>
    </p:spTree>
    <p:extLst>
      <p:ext uri="{BB962C8B-B14F-4D97-AF65-F5344CB8AC3E}">
        <p14:creationId xmlns:p14="http://schemas.microsoft.com/office/powerpoint/2010/main" val="41447383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A2D07-087F-4564-B711-148A5A6EA1CC}"/>
              </a:ext>
            </a:extLst>
          </p:cNvPr>
          <p:cNvSpPr>
            <a:spLocks noGrp="1"/>
          </p:cNvSpPr>
          <p:nvPr>
            <p:ph type="title"/>
          </p:nvPr>
        </p:nvSpPr>
        <p:spPr/>
        <p:txBody>
          <a:bodyPr/>
          <a:lstStyle/>
          <a:p>
            <a:r>
              <a:rPr lang="en-US"/>
              <a:t>Query Store</a:t>
            </a:r>
          </a:p>
        </p:txBody>
      </p:sp>
      <p:sp>
        <p:nvSpPr>
          <p:cNvPr id="16" name="Content Placeholder 15">
            <a:extLst>
              <a:ext uri="{FF2B5EF4-FFF2-40B4-BE49-F238E27FC236}">
                <a16:creationId xmlns:a16="http://schemas.microsoft.com/office/drawing/2014/main" id="{BEFC46B5-C17D-4721-9EED-1CC53E3FDDC2}"/>
              </a:ext>
            </a:extLst>
          </p:cNvPr>
          <p:cNvSpPr>
            <a:spLocks noGrp="1"/>
          </p:cNvSpPr>
          <p:nvPr>
            <p:ph type="body" sz="quarter" idx="10"/>
          </p:nvPr>
        </p:nvSpPr>
        <p:spPr>
          <a:xfrm>
            <a:off x="439793" y="1075778"/>
            <a:ext cx="8263890" cy="746356"/>
          </a:xfrm>
        </p:spPr>
        <p:txBody>
          <a:bodyPr/>
          <a:lstStyle/>
          <a:p>
            <a:r>
              <a:rPr lang="en-US"/>
              <a:t>Comprehensive query-performance information when you need it most!</a:t>
            </a:r>
          </a:p>
          <a:p>
            <a:endParaRPr lang="en-US"/>
          </a:p>
        </p:txBody>
      </p:sp>
      <p:pic>
        <p:nvPicPr>
          <p:cNvPr id="6" name="Picture 5">
            <a:extLst>
              <a:ext uri="{FF2B5EF4-FFF2-40B4-BE49-F238E27FC236}">
                <a16:creationId xmlns:a16="http://schemas.microsoft.com/office/drawing/2014/main" id="{388F0E95-10A4-4396-A30A-2913F941AF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9921" y="1922186"/>
            <a:ext cx="2663790" cy="26724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08987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54A01-759A-41E9-A41C-8B1671CFAC2F}"/>
              </a:ext>
            </a:extLst>
          </p:cNvPr>
          <p:cNvSpPr>
            <a:spLocks noGrp="1"/>
          </p:cNvSpPr>
          <p:nvPr>
            <p:ph type="title"/>
          </p:nvPr>
        </p:nvSpPr>
        <p:spPr/>
        <p:txBody>
          <a:bodyPr/>
          <a:lstStyle/>
          <a:p>
            <a:r>
              <a:rPr lang="en-US"/>
              <a:t>Query Store and Automatic Plan Correction</a:t>
            </a:r>
          </a:p>
        </p:txBody>
      </p:sp>
      <p:sp>
        <p:nvSpPr>
          <p:cNvPr id="3" name="Text Placeholder 2">
            <a:extLst>
              <a:ext uri="{FF2B5EF4-FFF2-40B4-BE49-F238E27FC236}">
                <a16:creationId xmlns:a16="http://schemas.microsoft.com/office/drawing/2014/main" id="{24496734-BF37-4A3B-8E1A-BB68C2F59641}"/>
              </a:ext>
            </a:extLst>
          </p:cNvPr>
          <p:cNvSpPr>
            <a:spLocks noGrp="1"/>
          </p:cNvSpPr>
          <p:nvPr>
            <p:ph type="body" sz="quarter" idx="10"/>
          </p:nvPr>
        </p:nvSpPr>
        <p:spPr>
          <a:xfrm>
            <a:off x="439793" y="1075778"/>
            <a:ext cx="8263890" cy="1400381"/>
          </a:xfrm>
        </p:spPr>
        <p:txBody>
          <a:bodyPr/>
          <a:lstStyle/>
          <a:p>
            <a:r>
              <a:rPr lang="en-US"/>
              <a:t>Identifies the problematic query plan and “fixes” it to be optimal</a:t>
            </a:r>
          </a:p>
          <a:p>
            <a:r>
              <a:rPr lang="en-US"/>
              <a:t>In the scope of a DB Compatibility upgrade, only works if the recommended process was followed</a:t>
            </a:r>
          </a:p>
          <a:p>
            <a:endParaRPr lang="en-US"/>
          </a:p>
        </p:txBody>
      </p:sp>
      <p:grpSp>
        <p:nvGrpSpPr>
          <p:cNvPr id="4" name="Group 3">
            <a:extLst>
              <a:ext uri="{FF2B5EF4-FFF2-40B4-BE49-F238E27FC236}">
                <a16:creationId xmlns:a16="http://schemas.microsoft.com/office/drawing/2014/main" id="{8220C119-8D85-44F0-A979-AEC2B4C2CC75}"/>
              </a:ext>
            </a:extLst>
          </p:cNvPr>
          <p:cNvGrpSpPr/>
          <p:nvPr/>
        </p:nvGrpSpPr>
        <p:grpSpPr>
          <a:xfrm>
            <a:off x="2333403" y="2370759"/>
            <a:ext cx="4461842" cy="2700097"/>
            <a:chOff x="8375639" y="1183263"/>
            <a:chExt cx="3631433" cy="2590540"/>
          </a:xfrm>
        </p:grpSpPr>
        <p:grpSp>
          <p:nvGrpSpPr>
            <p:cNvPr id="5" name="Group 4">
              <a:extLst>
                <a:ext uri="{FF2B5EF4-FFF2-40B4-BE49-F238E27FC236}">
                  <a16:creationId xmlns:a16="http://schemas.microsoft.com/office/drawing/2014/main" id="{6247796F-17BB-40ED-B098-32F9F9CFF3A5}"/>
                </a:ext>
              </a:extLst>
            </p:cNvPr>
            <p:cNvGrpSpPr/>
            <p:nvPr/>
          </p:nvGrpSpPr>
          <p:grpSpPr>
            <a:xfrm>
              <a:off x="8789920" y="1556792"/>
              <a:ext cx="3033942" cy="1217220"/>
              <a:chOff x="2483470" y="566299"/>
              <a:chExt cx="6006709" cy="3838251"/>
            </a:xfrm>
          </p:grpSpPr>
          <p:sp>
            <p:nvSpPr>
              <p:cNvPr id="18" name="Rectangle 17">
                <a:extLst>
                  <a:ext uri="{FF2B5EF4-FFF2-40B4-BE49-F238E27FC236}">
                    <a16:creationId xmlns:a16="http://schemas.microsoft.com/office/drawing/2014/main" id="{0C4A7D95-608B-4A1F-817A-434F2459A654}"/>
                  </a:ext>
                </a:extLst>
              </p:cNvPr>
              <p:cNvSpPr/>
              <p:nvPr/>
            </p:nvSpPr>
            <p:spPr bwMode="auto">
              <a:xfrm>
                <a:off x="2483470" y="3451359"/>
                <a:ext cx="132660" cy="953189"/>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19" name="Rectangle 18">
                <a:extLst>
                  <a:ext uri="{FF2B5EF4-FFF2-40B4-BE49-F238E27FC236}">
                    <a16:creationId xmlns:a16="http://schemas.microsoft.com/office/drawing/2014/main" id="{805C9F8B-05C1-4CBB-8AC0-661C831B7297}"/>
                  </a:ext>
                </a:extLst>
              </p:cNvPr>
              <p:cNvSpPr/>
              <p:nvPr/>
            </p:nvSpPr>
            <p:spPr bwMode="auto">
              <a:xfrm>
                <a:off x="2738863" y="3755288"/>
                <a:ext cx="132660" cy="649260"/>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20" name="Rectangle 19">
                <a:extLst>
                  <a:ext uri="{FF2B5EF4-FFF2-40B4-BE49-F238E27FC236}">
                    <a16:creationId xmlns:a16="http://schemas.microsoft.com/office/drawing/2014/main" id="{B08FFB5B-7231-44F2-8DDB-496515579424}"/>
                  </a:ext>
                </a:extLst>
              </p:cNvPr>
              <p:cNvSpPr/>
              <p:nvPr/>
            </p:nvSpPr>
            <p:spPr bwMode="auto">
              <a:xfrm>
                <a:off x="2994257" y="3882966"/>
                <a:ext cx="132660" cy="521582"/>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21" name="Rectangle 20">
                <a:extLst>
                  <a:ext uri="{FF2B5EF4-FFF2-40B4-BE49-F238E27FC236}">
                    <a16:creationId xmlns:a16="http://schemas.microsoft.com/office/drawing/2014/main" id="{07357220-8E41-43B9-8F3D-92117747C1B6}"/>
                  </a:ext>
                </a:extLst>
              </p:cNvPr>
              <p:cNvSpPr/>
              <p:nvPr/>
            </p:nvSpPr>
            <p:spPr bwMode="auto">
              <a:xfrm>
                <a:off x="3249651" y="3720593"/>
                <a:ext cx="132660" cy="683955"/>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22" name="Rectangle 21">
                <a:extLst>
                  <a:ext uri="{FF2B5EF4-FFF2-40B4-BE49-F238E27FC236}">
                    <a16:creationId xmlns:a16="http://schemas.microsoft.com/office/drawing/2014/main" id="{8D7B3849-6605-4187-BA9B-6523F626F34B}"/>
                  </a:ext>
                </a:extLst>
              </p:cNvPr>
              <p:cNvSpPr/>
              <p:nvPr/>
            </p:nvSpPr>
            <p:spPr bwMode="auto">
              <a:xfrm>
                <a:off x="3505045" y="3492994"/>
                <a:ext cx="132660" cy="911554"/>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23" name="Rectangle 22">
                <a:extLst>
                  <a:ext uri="{FF2B5EF4-FFF2-40B4-BE49-F238E27FC236}">
                    <a16:creationId xmlns:a16="http://schemas.microsoft.com/office/drawing/2014/main" id="{5619398B-D840-481B-A70B-D7653A4D694E}"/>
                  </a:ext>
                </a:extLst>
              </p:cNvPr>
              <p:cNvSpPr/>
              <p:nvPr/>
            </p:nvSpPr>
            <p:spPr bwMode="auto">
              <a:xfrm>
                <a:off x="3760438" y="3787207"/>
                <a:ext cx="132660" cy="617341"/>
              </a:xfrm>
              <a:prstGeom prst="rect">
                <a:avLst/>
              </a:prstGeom>
              <a:solidFill>
                <a:schemeClr val="bg1"/>
              </a:solidFill>
              <a:ln w="12700">
                <a:solidFill>
                  <a:schemeClr val="bg2">
                    <a:lumMod val="9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24" name="Rectangle 23">
                <a:extLst>
                  <a:ext uri="{FF2B5EF4-FFF2-40B4-BE49-F238E27FC236}">
                    <a16:creationId xmlns:a16="http://schemas.microsoft.com/office/drawing/2014/main" id="{B8A94755-F3DC-4CD9-8F7D-173499572C3C}"/>
                  </a:ext>
                </a:extLst>
              </p:cNvPr>
              <p:cNvSpPr/>
              <p:nvPr/>
            </p:nvSpPr>
            <p:spPr bwMode="auto">
              <a:xfrm>
                <a:off x="4015832" y="3698013"/>
                <a:ext cx="132660" cy="706535"/>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25" name="Rectangle 24">
                <a:extLst>
                  <a:ext uri="{FF2B5EF4-FFF2-40B4-BE49-F238E27FC236}">
                    <a16:creationId xmlns:a16="http://schemas.microsoft.com/office/drawing/2014/main" id="{84347C1D-0622-442A-A478-4862A8559D6D}"/>
                  </a:ext>
                </a:extLst>
              </p:cNvPr>
              <p:cNvSpPr/>
              <p:nvPr/>
            </p:nvSpPr>
            <p:spPr bwMode="auto">
              <a:xfrm>
                <a:off x="4271226"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26" name="Rectangle 25">
                <a:extLst>
                  <a:ext uri="{FF2B5EF4-FFF2-40B4-BE49-F238E27FC236}">
                    <a16:creationId xmlns:a16="http://schemas.microsoft.com/office/drawing/2014/main" id="{89377DE1-264C-4357-83AC-8F6623DDA931}"/>
                  </a:ext>
                </a:extLst>
              </p:cNvPr>
              <p:cNvSpPr/>
              <p:nvPr/>
            </p:nvSpPr>
            <p:spPr bwMode="auto">
              <a:xfrm>
                <a:off x="4526620"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27" name="Rectangle 26">
                <a:extLst>
                  <a:ext uri="{FF2B5EF4-FFF2-40B4-BE49-F238E27FC236}">
                    <a16:creationId xmlns:a16="http://schemas.microsoft.com/office/drawing/2014/main" id="{4A65E762-3C0E-47A6-8062-D0B8C8AA3BC8}"/>
                  </a:ext>
                </a:extLst>
              </p:cNvPr>
              <p:cNvSpPr/>
              <p:nvPr/>
            </p:nvSpPr>
            <p:spPr bwMode="auto">
              <a:xfrm>
                <a:off x="4782013"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28" name="Rectangle 27">
                <a:extLst>
                  <a:ext uri="{FF2B5EF4-FFF2-40B4-BE49-F238E27FC236}">
                    <a16:creationId xmlns:a16="http://schemas.microsoft.com/office/drawing/2014/main" id="{CB5E8399-1C92-42CD-A14A-B4CE9B037379}"/>
                  </a:ext>
                </a:extLst>
              </p:cNvPr>
              <p:cNvSpPr/>
              <p:nvPr/>
            </p:nvSpPr>
            <p:spPr bwMode="auto">
              <a:xfrm>
                <a:off x="5037407"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29" name="Rectangle 28">
                <a:extLst>
                  <a:ext uri="{FF2B5EF4-FFF2-40B4-BE49-F238E27FC236}">
                    <a16:creationId xmlns:a16="http://schemas.microsoft.com/office/drawing/2014/main" id="{89C87AD0-E88D-4AC9-9CCD-B4F00E7D4E63}"/>
                  </a:ext>
                </a:extLst>
              </p:cNvPr>
              <p:cNvSpPr/>
              <p:nvPr/>
            </p:nvSpPr>
            <p:spPr bwMode="auto">
              <a:xfrm>
                <a:off x="5292801"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30" name="Rectangle 29">
                <a:extLst>
                  <a:ext uri="{FF2B5EF4-FFF2-40B4-BE49-F238E27FC236}">
                    <a16:creationId xmlns:a16="http://schemas.microsoft.com/office/drawing/2014/main" id="{689C19AD-F6F6-4529-987D-2953441D6157}"/>
                  </a:ext>
                </a:extLst>
              </p:cNvPr>
              <p:cNvSpPr/>
              <p:nvPr/>
            </p:nvSpPr>
            <p:spPr bwMode="auto">
              <a:xfrm>
                <a:off x="5548195" y="1658530"/>
                <a:ext cx="132660" cy="2746018"/>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31" name="Rectangle 30">
                <a:extLst>
                  <a:ext uri="{FF2B5EF4-FFF2-40B4-BE49-F238E27FC236}">
                    <a16:creationId xmlns:a16="http://schemas.microsoft.com/office/drawing/2014/main" id="{22B526D6-A23E-4EC9-9B9A-EF4461C35C6B}"/>
                  </a:ext>
                </a:extLst>
              </p:cNvPr>
              <p:cNvSpPr/>
              <p:nvPr/>
            </p:nvSpPr>
            <p:spPr bwMode="auto">
              <a:xfrm>
                <a:off x="5803589" y="1175167"/>
                <a:ext cx="132660" cy="3229383"/>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32" name="Rectangle 31">
                <a:extLst>
                  <a:ext uri="{FF2B5EF4-FFF2-40B4-BE49-F238E27FC236}">
                    <a16:creationId xmlns:a16="http://schemas.microsoft.com/office/drawing/2014/main" id="{C00107E2-007B-4FAC-A494-7033825FD8A6}"/>
                  </a:ext>
                </a:extLst>
              </p:cNvPr>
              <p:cNvSpPr/>
              <p:nvPr/>
            </p:nvSpPr>
            <p:spPr bwMode="auto">
              <a:xfrm>
                <a:off x="6058982" y="781693"/>
                <a:ext cx="132660" cy="3622856"/>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33" name="Rectangle 32">
                <a:extLst>
                  <a:ext uri="{FF2B5EF4-FFF2-40B4-BE49-F238E27FC236}">
                    <a16:creationId xmlns:a16="http://schemas.microsoft.com/office/drawing/2014/main" id="{46608118-3F06-4827-937C-B51146B18214}"/>
                  </a:ext>
                </a:extLst>
              </p:cNvPr>
              <p:cNvSpPr/>
              <p:nvPr/>
            </p:nvSpPr>
            <p:spPr bwMode="auto">
              <a:xfrm>
                <a:off x="6314376" y="1068318"/>
                <a:ext cx="132660" cy="3336231"/>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34" name="Rectangle 33">
                <a:extLst>
                  <a:ext uri="{FF2B5EF4-FFF2-40B4-BE49-F238E27FC236}">
                    <a16:creationId xmlns:a16="http://schemas.microsoft.com/office/drawing/2014/main" id="{F73ABF09-E412-46C3-8B87-DDCCC221BD5C}"/>
                  </a:ext>
                </a:extLst>
              </p:cNvPr>
              <p:cNvSpPr/>
              <p:nvPr/>
            </p:nvSpPr>
            <p:spPr bwMode="auto">
              <a:xfrm>
                <a:off x="6569770" y="691804"/>
                <a:ext cx="132660" cy="3712745"/>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35" name="Rectangle 34">
                <a:extLst>
                  <a:ext uri="{FF2B5EF4-FFF2-40B4-BE49-F238E27FC236}">
                    <a16:creationId xmlns:a16="http://schemas.microsoft.com/office/drawing/2014/main" id="{A1432724-F3A5-48D5-868E-C422D1DD8975}"/>
                  </a:ext>
                </a:extLst>
              </p:cNvPr>
              <p:cNvSpPr/>
              <p:nvPr/>
            </p:nvSpPr>
            <p:spPr bwMode="auto">
              <a:xfrm>
                <a:off x="6825164" y="566299"/>
                <a:ext cx="132660" cy="3838250"/>
              </a:xfrm>
              <a:prstGeom prst="rect">
                <a:avLst/>
              </a:prstGeom>
              <a:solidFill>
                <a:schemeClr val="bg1"/>
              </a:solidFill>
              <a:ln w="127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36" name="Rectangle 35">
                <a:extLst>
                  <a:ext uri="{FF2B5EF4-FFF2-40B4-BE49-F238E27FC236}">
                    <a16:creationId xmlns:a16="http://schemas.microsoft.com/office/drawing/2014/main" id="{3CC83A55-10A8-4E2D-8FC0-69D7E3AF2453}"/>
                  </a:ext>
                </a:extLst>
              </p:cNvPr>
              <p:cNvSpPr/>
              <p:nvPr/>
            </p:nvSpPr>
            <p:spPr bwMode="auto">
              <a:xfrm>
                <a:off x="7080557" y="3544480"/>
                <a:ext cx="132660" cy="860068"/>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37" name="Rectangle 36">
                <a:extLst>
                  <a:ext uri="{FF2B5EF4-FFF2-40B4-BE49-F238E27FC236}">
                    <a16:creationId xmlns:a16="http://schemas.microsoft.com/office/drawing/2014/main" id="{2DF8DE17-FCE9-4B0D-98AD-F0BD00A18247}"/>
                  </a:ext>
                </a:extLst>
              </p:cNvPr>
              <p:cNvSpPr/>
              <p:nvPr/>
            </p:nvSpPr>
            <p:spPr bwMode="auto">
              <a:xfrm>
                <a:off x="7335951" y="3643889"/>
                <a:ext cx="132660" cy="760659"/>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38" name="Rectangle 37">
                <a:extLst>
                  <a:ext uri="{FF2B5EF4-FFF2-40B4-BE49-F238E27FC236}">
                    <a16:creationId xmlns:a16="http://schemas.microsoft.com/office/drawing/2014/main" id="{FF6E2AD6-D083-4538-A459-F90D47785B69}"/>
                  </a:ext>
                </a:extLst>
              </p:cNvPr>
              <p:cNvSpPr/>
              <p:nvPr/>
            </p:nvSpPr>
            <p:spPr bwMode="auto">
              <a:xfrm>
                <a:off x="7591345" y="3720592"/>
                <a:ext cx="132660" cy="68395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39" name="Rectangle 38">
                <a:extLst>
                  <a:ext uri="{FF2B5EF4-FFF2-40B4-BE49-F238E27FC236}">
                    <a16:creationId xmlns:a16="http://schemas.microsoft.com/office/drawing/2014/main" id="{94A7EC1A-2641-48DB-AB5A-F96D31CC8669}"/>
                  </a:ext>
                </a:extLst>
              </p:cNvPr>
              <p:cNvSpPr/>
              <p:nvPr/>
            </p:nvSpPr>
            <p:spPr bwMode="auto">
              <a:xfrm>
                <a:off x="7846739" y="3942112"/>
                <a:ext cx="132660" cy="46243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40" name="Rectangle 39">
                <a:extLst>
                  <a:ext uri="{FF2B5EF4-FFF2-40B4-BE49-F238E27FC236}">
                    <a16:creationId xmlns:a16="http://schemas.microsoft.com/office/drawing/2014/main" id="{C7AA337B-AF8F-4AB5-9402-28D6B34E3B1F}"/>
                  </a:ext>
                </a:extLst>
              </p:cNvPr>
              <p:cNvSpPr/>
              <p:nvPr/>
            </p:nvSpPr>
            <p:spPr bwMode="auto">
              <a:xfrm>
                <a:off x="8102132" y="3867325"/>
                <a:ext cx="132660" cy="537223"/>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sp>
            <p:nvSpPr>
              <p:cNvPr id="41" name="Rectangle 40">
                <a:extLst>
                  <a:ext uri="{FF2B5EF4-FFF2-40B4-BE49-F238E27FC236}">
                    <a16:creationId xmlns:a16="http://schemas.microsoft.com/office/drawing/2014/main" id="{DA49C375-1053-4DA5-96CF-F503B5190754}"/>
                  </a:ext>
                </a:extLst>
              </p:cNvPr>
              <p:cNvSpPr/>
              <p:nvPr/>
            </p:nvSpPr>
            <p:spPr bwMode="auto">
              <a:xfrm>
                <a:off x="8357519" y="3679972"/>
                <a:ext cx="132660" cy="724576"/>
              </a:xfrm>
              <a:prstGeom prst="rect">
                <a:avLst/>
              </a:prstGeom>
              <a:solidFill>
                <a:schemeClr val="bg1"/>
              </a:solidFill>
              <a:ln w="12700">
                <a:solidFill>
                  <a:schemeClr val="tx2"/>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5674" rIns="0" bIns="35674" numCol="1" rtlCol="0" anchor="ctr" anchorCtr="0" compatLnSpc="1">
                <a:prstTxWarp prst="textNoShape">
                  <a:avLst/>
                </a:prstTxWarp>
              </a:bodyPr>
              <a:lstStyle/>
              <a:p>
                <a:pPr algn="ctr" defTabSz="713271">
                  <a:defRPr/>
                </a:pPr>
                <a:endParaRPr lang="en-US" sz="1530">
                  <a:gradFill>
                    <a:gsLst>
                      <a:gs pos="0">
                        <a:srgbClr val="FFFFFF"/>
                      </a:gs>
                      <a:gs pos="100000">
                        <a:srgbClr val="FFFFFF"/>
                      </a:gs>
                    </a:gsLst>
                    <a:lin ang="5400000" scaled="0"/>
                  </a:gradFill>
                  <a:latin typeface="Segoe UI"/>
                </a:endParaRPr>
              </a:p>
            </p:txBody>
          </p:sp>
        </p:grpSp>
        <p:cxnSp>
          <p:nvCxnSpPr>
            <p:cNvPr id="6" name="Straight Arrow Connector 5">
              <a:extLst>
                <a:ext uri="{FF2B5EF4-FFF2-40B4-BE49-F238E27FC236}">
                  <a16:creationId xmlns:a16="http://schemas.microsoft.com/office/drawing/2014/main" id="{7D28020A-4EB3-4911-970F-2E594FCEDEF8}"/>
                </a:ext>
              </a:extLst>
            </p:cNvPr>
            <p:cNvCxnSpPr>
              <a:cxnSpLocks/>
            </p:cNvCxnSpPr>
            <p:nvPr/>
          </p:nvCxnSpPr>
          <p:spPr>
            <a:xfrm flipV="1">
              <a:off x="8654272" y="1183263"/>
              <a:ext cx="0" cy="1716536"/>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0A7F848-1CDE-4224-BD2B-9B6230B56664}"/>
                </a:ext>
              </a:extLst>
            </p:cNvPr>
            <p:cNvCxnSpPr>
              <a:cxnSpLocks/>
            </p:cNvCxnSpPr>
            <p:nvPr/>
          </p:nvCxnSpPr>
          <p:spPr>
            <a:xfrm>
              <a:off x="8659040" y="2899799"/>
              <a:ext cx="3348032"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BE78187-20F7-4A73-AEFB-40764618DE9F}"/>
                </a:ext>
              </a:extLst>
            </p:cNvPr>
            <p:cNvSpPr/>
            <p:nvPr/>
          </p:nvSpPr>
          <p:spPr>
            <a:xfrm rot="16200000">
              <a:off x="8023578" y="1947425"/>
              <a:ext cx="910781" cy="206659"/>
            </a:xfrm>
            <a:prstGeom prst="rect">
              <a:avLst/>
            </a:prstGeom>
          </p:spPr>
          <p:txBody>
            <a:bodyPr wrap="none">
              <a:spAutoFit/>
            </a:bodyPr>
            <a:lstStyle/>
            <a:p>
              <a:pPr algn="ctr" defTabSz="699448">
                <a:defRPr/>
              </a:pPr>
              <a:r>
                <a:rPr lang="en-US" sz="1050" b="1">
                  <a:solidFill>
                    <a:srgbClr val="0078D7"/>
                  </a:solidFill>
                  <a:latin typeface="Segoe UI"/>
                </a:rPr>
                <a:t>Query times</a:t>
              </a:r>
            </a:p>
          </p:txBody>
        </p:sp>
        <p:sp>
          <p:nvSpPr>
            <p:cNvPr id="10" name="Rectangle 9">
              <a:extLst>
                <a:ext uri="{FF2B5EF4-FFF2-40B4-BE49-F238E27FC236}">
                  <a16:creationId xmlns:a16="http://schemas.microsoft.com/office/drawing/2014/main" id="{631617A2-9CE8-4E15-9CE4-B1C4AD48CE8F}"/>
                </a:ext>
              </a:extLst>
            </p:cNvPr>
            <p:cNvSpPr/>
            <p:nvPr/>
          </p:nvSpPr>
          <p:spPr>
            <a:xfrm>
              <a:off x="8920255" y="3012030"/>
              <a:ext cx="400794" cy="210393"/>
            </a:xfrm>
            <a:prstGeom prst="rect">
              <a:avLst/>
            </a:prstGeom>
          </p:spPr>
          <p:txBody>
            <a:bodyPr wrap="none">
              <a:spAutoFit/>
            </a:bodyPr>
            <a:lstStyle/>
            <a:p>
              <a:pPr algn="ctr" defTabSz="699448">
                <a:defRPr/>
              </a:pPr>
              <a:r>
                <a:rPr lang="en-US" sz="825" b="1">
                  <a:solidFill>
                    <a:srgbClr val="D2D2D2">
                      <a:lumMod val="75000"/>
                    </a:srgbClr>
                  </a:solidFill>
                  <a:latin typeface="Segoe UI"/>
                </a:rPr>
                <a:t>Plan 1</a:t>
              </a:r>
            </a:p>
          </p:txBody>
        </p:sp>
        <p:sp>
          <p:nvSpPr>
            <p:cNvPr id="11" name="Rectangle 10">
              <a:extLst>
                <a:ext uri="{FF2B5EF4-FFF2-40B4-BE49-F238E27FC236}">
                  <a16:creationId xmlns:a16="http://schemas.microsoft.com/office/drawing/2014/main" id="{26DA9AA5-B8B7-4EF8-BB4E-190D5DFC895F}"/>
                </a:ext>
              </a:extLst>
            </p:cNvPr>
            <p:cNvSpPr/>
            <p:nvPr/>
          </p:nvSpPr>
          <p:spPr>
            <a:xfrm>
              <a:off x="9739373" y="2992582"/>
              <a:ext cx="400794" cy="210393"/>
            </a:xfrm>
            <a:prstGeom prst="rect">
              <a:avLst/>
            </a:prstGeom>
          </p:spPr>
          <p:txBody>
            <a:bodyPr wrap="none">
              <a:spAutoFit/>
            </a:bodyPr>
            <a:lstStyle/>
            <a:p>
              <a:pPr algn="ctr" defTabSz="699448">
                <a:defRPr/>
              </a:pPr>
              <a:r>
                <a:rPr lang="en-US" sz="825" b="1">
                  <a:solidFill>
                    <a:srgbClr val="0078D7"/>
                  </a:solidFill>
                  <a:latin typeface="Segoe UI"/>
                </a:rPr>
                <a:t>Plan 2</a:t>
              </a:r>
            </a:p>
          </p:txBody>
        </p:sp>
        <p:sp>
          <p:nvSpPr>
            <p:cNvPr id="12" name="Rectangle 11">
              <a:extLst>
                <a:ext uri="{FF2B5EF4-FFF2-40B4-BE49-F238E27FC236}">
                  <a16:creationId xmlns:a16="http://schemas.microsoft.com/office/drawing/2014/main" id="{501277D4-6CAD-4F8A-9D1D-864D14508584}"/>
                </a:ext>
              </a:extLst>
            </p:cNvPr>
            <p:cNvSpPr/>
            <p:nvPr/>
          </p:nvSpPr>
          <p:spPr>
            <a:xfrm>
              <a:off x="10495389" y="3005790"/>
              <a:ext cx="400794" cy="210393"/>
            </a:xfrm>
            <a:prstGeom prst="rect">
              <a:avLst/>
            </a:prstGeom>
          </p:spPr>
          <p:txBody>
            <a:bodyPr wrap="none">
              <a:spAutoFit/>
            </a:bodyPr>
            <a:lstStyle/>
            <a:p>
              <a:pPr algn="ctr" defTabSz="699448">
                <a:defRPr/>
              </a:pPr>
              <a:r>
                <a:rPr lang="en-US" sz="825" b="1">
                  <a:solidFill>
                    <a:srgbClr val="D2D2D2">
                      <a:lumMod val="50000"/>
                    </a:srgbClr>
                  </a:solidFill>
                  <a:latin typeface="Segoe UI"/>
                </a:rPr>
                <a:t>Plan 3</a:t>
              </a:r>
            </a:p>
          </p:txBody>
        </p:sp>
        <p:sp>
          <p:nvSpPr>
            <p:cNvPr id="13" name="Rectangle 12">
              <a:extLst>
                <a:ext uri="{FF2B5EF4-FFF2-40B4-BE49-F238E27FC236}">
                  <a16:creationId xmlns:a16="http://schemas.microsoft.com/office/drawing/2014/main" id="{7A9EA0B5-5991-419F-A87C-EC2149A38AF8}"/>
                </a:ext>
              </a:extLst>
            </p:cNvPr>
            <p:cNvSpPr/>
            <p:nvPr/>
          </p:nvSpPr>
          <p:spPr>
            <a:xfrm>
              <a:off x="11314505" y="2992582"/>
              <a:ext cx="400794" cy="210393"/>
            </a:xfrm>
            <a:prstGeom prst="rect">
              <a:avLst/>
            </a:prstGeom>
          </p:spPr>
          <p:txBody>
            <a:bodyPr wrap="none">
              <a:spAutoFit/>
            </a:bodyPr>
            <a:lstStyle/>
            <a:p>
              <a:pPr algn="ctr" defTabSz="699448">
                <a:defRPr/>
              </a:pPr>
              <a:r>
                <a:rPr lang="en-US" sz="825" b="1">
                  <a:solidFill>
                    <a:srgbClr val="0078D7"/>
                  </a:solidFill>
                  <a:latin typeface="Segoe UI"/>
                </a:rPr>
                <a:t>Plan 2</a:t>
              </a:r>
            </a:p>
          </p:txBody>
        </p:sp>
        <p:sp>
          <p:nvSpPr>
            <p:cNvPr id="14" name="Rectangle 13">
              <a:extLst>
                <a:ext uri="{FF2B5EF4-FFF2-40B4-BE49-F238E27FC236}">
                  <a16:creationId xmlns:a16="http://schemas.microsoft.com/office/drawing/2014/main" id="{AE98E7D2-A96D-44B2-A2D0-BD47D96A9234}"/>
                </a:ext>
              </a:extLst>
            </p:cNvPr>
            <p:cNvSpPr/>
            <p:nvPr/>
          </p:nvSpPr>
          <p:spPr>
            <a:xfrm>
              <a:off x="10458750" y="3319797"/>
              <a:ext cx="728263" cy="454006"/>
            </a:xfrm>
            <a:prstGeom prst="rect">
              <a:avLst/>
            </a:prstGeom>
          </p:spPr>
          <p:txBody>
            <a:bodyPr wrap="none">
              <a:spAutoFit/>
            </a:bodyPr>
            <a:lstStyle/>
            <a:p>
              <a:pPr algn="ctr" defTabSz="699448">
                <a:defRPr/>
              </a:pPr>
              <a:r>
                <a:rPr lang="en-US" sz="825" b="1">
                  <a:solidFill>
                    <a:srgbClr val="0078D7"/>
                  </a:solidFill>
                  <a:latin typeface="Segoe UI"/>
                </a:rPr>
                <a:t>Revert to </a:t>
              </a:r>
            </a:p>
            <a:p>
              <a:pPr algn="ctr" defTabSz="699448">
                <a:defRPr/>
              </a:pPr>
              <a:r>
                <a:rPr lang="en-US" sz="825" b="1">
                  <a:solidFill>
                    <a:srgbClr val="0078D7"/>
                  </a:solidFill>
                  <a:latin typeface="Segoe UI"/>
                </a:rPr>
                <a:t>previously</a:t>
              </a:r>
              <a:br>
                <a:rPr lang="en-US" sz="825" b="1">
                  <a:solidFill>
                    <a:srgbClr val="0078D7"/>
                  </a:solidFill>
                  <a:latin typeface="Segoe UI"/>
                </a:rPr>
              </a:br>
              <a:r>
                <a:rPr lang="en-US" sz="825" b="1">
                  <a:solidFill>
                    <a:srgbClr val="0078D7"/>
                  </a:solidFill>
                  <a:latin typeface="Segoe UI"/>
                </a:rPr>
                <a:t> effective plan</a:t>
              </a:r>
            </a:p>
          </p:txBody>
        </p:sp>
        <p:sp>
          <p:nvSpPr>
            <p:cNvPr id="15" name="Freeform 4">
              <a:extLst>
                <a:ext uri="{FF2B5EF4-FFF2-40B4-BE49-F238E27FC236}">
                  <a16:creationId xmlns:a16="http://schemas.microsoft.com/office/drawing/2014/main" id="{94E630E5-2DB8-4259-8401-BB872FB36C06}"/>
                </a:ext>
              </a:extLst>
            </p:cNvPr>
            <p:cNvSpPr/>
            <p:nvPr/>
          </p:nvSpPr>
          <p:spPr bwMode="auto">
            <a:xfrm>
              <a:off x="9950895" y="3340902"/>
              <a:ext cx="453999" cy="190572"/>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8">
                <a:defRPr/>
              </a:pPr>
              <a:endParaRPr lang="en-US" sz="1377">
                <a:solidFill>
                  <a:srgbClr val="FFFFFF"/>
                </a:solidFill>
                <a:latin typeface="Segoe UI"/>
              </a:endParaRPr>
            </a:p>
          </p:txBody>
        </p:sp>
        <p:sp>
          <p:nvSpPr>
            <p:cNvPr id="16" name="Freeform 61">
              <a:extLst>
                <a:ext uri="{FF2B5EF4-FFF2-40B4-BE49-F238E27FC236}">
                  <a16:creationId xmlns:a16="http://schemas.microsoft.com/office/drawing/2014/main" id="{929B34BB-4633-45EE-A901-A79BF79C5916}"/>
                </a:ext>
              </a:extLst>
            </p:cNvPr>
            <p:cNvSpPr/>
            <p:nvPr/>
          </p:nvSpPr>
          <p:spPr bwMode="auto">
            <a:xfrm flipH="1">
              <a:off x="11228359" y="3200814"/>
              <a:ext cx="257996" cy="325475"/>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8">
                <a:defRPr/>
              </a:pPr>
              <a:endParaRPr lang="en-US" sz="1377">
                <a:solidFill>
                  <a:srgbClr val="FFFFFF"/>
                </a:solidFill>
                <a:latin typeface="Segoe UI"/>
              </a:endParaRPr>
            </a:p>
          </p:txBody>
        </p:sp>
        <p:sp>
          <p:nvSpPr>
            <p:cNvPr id="17" name="Freeform 13">
              <a:extLst>
                <a:ext uri="{FF2B5EF4-FFF2-40B4-BE49-F238E27FC236}">
                  <a16:creationId xmlns:a16="http://schemas.microsoft.com/office/drawing/2014/main" id="{0621EDDA-0983-4DB6-9EE9-B166C8362EF2}"/>
                </a:ext>
              </a:extLst>
            </p:cNvPr>
            <p:cNvSpPr/>
            <p:nvPr/>
          </p:nvSpPr>
          <p:spPr bwMode="auto">
            <a:xfrm rot="10800000">
              <a:off x="9652677" y="3234780"/>
              <a:ext cx="623219" cy="65793"/>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8">
                <a:defRPr/>
              </a:pPr>
              <a:endParaRPr lang="en-US" sz="1377">
                <a:solidFill>
                  <a:srgbClr val="FFFFFF"/>
                </a:solidFill>
                <a:latin typeface="Segoe UI"/>
              </a:endParaRPr>
            </a:p>
          </p:txBody>
        </p:sp>
      </p:grpSp>
      <p:pic>
        <p:nvPicPr>
          <p:cNvPr id="42" name="Picture 41" descr="A picture containing screenshot&#10;&#10;Description generated with high confidence">
            <a:extLst>
              <a:ext uri="{FF2B5EF4-FFF2-40B4-BE49-F238E27FC236}">
                <a16:creationId xmlns:a16="http://schemas.microsoft.com/office/drawing/2014/main" id="{0A654B54-B789-4B5E-BD25-D966546FBCFF}"/>
              </a:ext>
            </a:extLst>
          </p:cNvPr>
          <p:cNvPicPr>
            <a:picLocks noChangeAspect="1"/>
          </p:cNvPicPr>
          <p:nvPr/>
        </p:nvPicPr>
        <p:blipFill>
          <a:blip r:embed="rId2"/>
          <a:stretch>
            <a:fillRect/>
          </a:stretch>
        </p:blipFill>
        <p:spPr>
          <a:xfrm>
            <a:off x="9253691" y="1251815"/>
            <a:ext cx="5957459" cy="2457450"/>
          </a:xfrm>
          <a:prstGeom prst="rect">
            <a:avLst/>
          </a:prstGeom>
          <a:effectLst/>
        </p:spPr>
      </p:pic>
    </p:spTree>
    <p:extLst>
      <p:ext uri="{BB962C8B-B14F-4D97-AF65-F5344CB8AC3E}">
        <p14:creationId xmlns:p14="http://schemas.microsoft.com/office/powerpoint/2010/main" val="320702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a:t>Query Tuning Assistant (QTA)</a:t>
            </a:r>
          </a:p>
        </p:txBody>
      </p:sp>
      <p:sp>
        <p:nvSpPr>
          <p:cNvPr id="6" name="Text Placeholder 5">
            <a:extLst>
              <a:ext uri="{FF2B5EF4-FFF2-40B4-BE49-F238E27FC236}">
                <a16:creationId xmlns:a16="http://schemas.microsoft.com/office/drawing/2014/main" id="{158A742F-767B-45BB-B58B-B4BD1322EED1}"/>
              </a:ext>
            </a:extLst>
          </p:cNvPr>
          <p:cNvSpPr>
            <a:spLocks noGrp="1"/>
          </p:cNvSpPr>
          <p:nvPr>
            <p:ph type="body" sz="quarter" idx="10"/>
          </p:nvPr>
        </p:nvSpPr>
        <p:spPr>
          <a:xfrm>
            <a:off x="439793" y="1075778"/>
            <a:ext cx="8263890" cy="3254735"/>
          </a:xfrm>
        </p:spPr>
        <p:txBody>
          <a:bodyPr/>
          <a:lstStyle/>
          <a:p>
            <a:r>
              <a:rPr lang="en-US" dirty="0"/>
              <a:t>Crucial to uncover query performance issues with the workload in a newer version of SQL Server Database Engine.</a:t>
            </a:r>
          </a:p>
          <a:p>
            <a:r>
              <a:rPr lang="en-US" dirty="0"/>
              <a:t>User needs to follow documented DB Compatibility upgrade procedure, QTA will guide through steps.</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descr="https://docs.microsoft.com/en-us/sql/relational-databases/performance/query-store-usage-scenarios#CEUpgrade">
            <a:extLst>
              <a:ext uri="{FF2B5EF4-FFF2-40B4-BE49-F238E27FC236}">
                <a16:creationId xmlns:a16="http://schemas.microsoft.com/office/drawing/2014/main" id="{58C4AB96-8AB4-44D3-B064-B51DFEFBF408}"/>
              </a:ext>
            </a:extLst>
          </p:cNvPr>
          <p:cNvPicPr>
            <a:picLocks noChangeAspect="1"/>
          </p:cNvPicPr>
          <p:nvPr/>
        </p:nvPicPr>
        <p:blipFill>
          <a:blip r:embed="rId3"/>
          <a:stretch>
            <a:fillRect/>
          </a:stretch>
        </p:blipFill>
        <p:spPr>
          <a:xfrm>
            <a:off x="609800" y="2264706"/>
            <a:ext cx="7239146" cy="2398734"/>
          </a:xfrm>
          <a:prstGeom prst="rect">
            <a:avLst/>
          </a:prstGeom>
        </p:spPr>
      </p:pic>
      <p:sp>
        <p:nvSpPr>
          <p:cNvPr id="7" name="Multiplication Sign 6">
            <a:extLst>
              <a:ext uri="{FF2B5EF4-FFF2-40B4-BE49-F238E27FC236}">
                <a16:creationId xmlns:a16="http://schemas.microsoft.com/office/drawing/2014/main" id="{4A09B679-BAD0-43A1-9F9A-A8679960F657}"/>
              </a:ext>
            </a:extLst>
          </p:cNvPr>
          <p:cNvSpPr/>
          <p:nvPr/>
        </p:nvSpPr>
        <p:spPr>
          <a:xfrm>
            <a:off x="6509388" y="2459198"/>
            <a:ext cx="1426274" cy="1944920"/>
          </a:xfrm>
          <a:prstGeom prst="mathMultiply">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25"/>
          </a:p>
        </p:txBody>
      </p:sp>
    </p:spTree>
    <p:extLst>
      <p:ext uri="{BB962C8B-B14F-4D97-AF65-F5344CB8AC3E}">
        <p14:creationId xmlns:p14="http://schemas.microsoft.com/office/powerpoint/2010/main" val="400290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Text Placeholder 2"/>
          <p:cNvSpPr>
            <a:spLocks noGrp="1"/>
          </p:cNvSpPr>
          <p:nvPr>
            <p:ph type="body" idx="1"/>
          </p:nvPr>
        </p:nvSpPr>
        <p:spPr/>
        <p:txBody>
          <a:bodyPr/>
          <a:lstStyle/>
          <a:p>
            <a:pPr lvl="0"/>
            <a:r>
              <a:rPr lang="en-US" dirty="0"/>
              <a:t>Why Upgrade?</a:t>
            </a:r>
          </a:p>
          <a:p>
            <a:pPr lvl="0"/>
            <a:r>
              <a:rPr lang="en-US" dirty="0"/>
              <a:t>Database Compatibility Certification</a:t>
            </a:r>
          </a:p>
          <a:p>
            <a:pPr lvl="0"/>
            <a:r>
              <a:rPr lang="en-US" dirty="0"/>
              <a:t>Upgrade Process and useful tools</a:t>
            </a:r>
          </a:p>
          <a:p>
            <a:pPr lvl="0"/>
            <a:r>
              <a:rPr lang="en-US" dirty="0"/>
              <a:t>Post-migration – this isn’t over yet!</a:t>
            </a:r>
          </a:p>
          <a:p>
            <a:pPr lvl="0"/>
            <a:r>
              <a:rPr lang="en-US" dirty="0"/>
              <a:t>References</a:t>
            </a:r>
          </a:p>
        </p:txBody>
      </p:sp>
    </p:spTree>
    <p:extLst>
      <p:ext uri="{BB962C8B-B14F-4D97-AF65-F5344CB8AC3E}">
        <p14:creationId xmlns:p14="http://schemas.microsoft.com/office/powerpoint/2010/main" val="14553656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6A1E4-3841-4AB3-8768-F519FE320F79}"/>
              </a:ext>
            </a:extLst>
          </p:cNvPr>
          <p:cNvSpPr>
            <a:spLocks noGrp="1"/>
          </p:cNvSpPr>
          <p:nvPr>
            <p:ph type="title"/>
          </p:nvPr>
        </p:nvSpPr>
        <p:spPr/>
        <p:txBody>
          <a:bodyPr/>
          <a:lstStyle/>
          <a:p>
            <a:r>
              <a:rPr lang="en-US" dirty="0"/>
              <a:t>Query Tuning Assistant (QTA) Workflow</a:t>
            </a:r>
          </a:p>
        </p:txBody>
      </p:sp>
      <p:sp>
        <p:nvSpPr>
          <p:cNvPr id="3" name="Text Placeholder 2">
            <a:extLst>
              <a:ext uri="{FF2B5EF4-FFF2-40B4-BE49-F238E27FC236}">
                <a16:creationId xmlns:a16="http://schemas.microsoft.com/office/drawing/2014/main" id="{DF910C03-0877-427A-9D63-33176BB2DD5D}"/>
              </a:ext>
            </a:extLst>
          </p:cNvPr>
          <p:cNvSpPr>
            <a:spLocks noGrp="1"/>
          </p:cNvSpPr>
          <p:nvPr>
            <p:ph type="body" idx="1"/>
          </p:nvPr>
        </p:nvSpPr>
        <p:spPr/>
        <p:txBody>
          <a:bodyPr/>
          <a:lstStyle/>
          <a:p>
            <a:r>
              <a:rPr lang="en-US" dirty="0"/>
              <a:t>Available in SSMS v18 and </a:t>
            </a:r>
            <a:r>
              <a:rPr lang="en-US" dirty="0" err="1"/>
              <a:t>Powershell</a:t>
            </a:r>
            <a:r>
              <a:rPr lang="en-US" dirty="0"/>
              <a:t> (preview)</a:t>
            </a:r>
          </a:p>
        </p:txBody>
      </p:sp>
      <p:graphicFrame>
        <p:nvGraphicFramePr>
          <p:cNvPr id="4" name="Diagram 3">
            <a:extLst>
              <a:ext uri="{FF2B5EF4-FFF2-40B4-BE49-F238E27FC236}">
                <a16:creationId xmlns:a16="http://schemas.microsoft.com/office/drawing/2014/main" id="{0D887880-32DF-44FB-9EEB-1BFCB90C255F}"/>
              </a:ext>
            </a:extLst>
          </p:cNvPr>
          <p:cNvGraphicFramePr/>
          <p:nvPr>
            <p:extLst>
              <p:ext uri="{D42A27DB-BD31-4B8C-83A1-F6EECF244321}">
                <p14:modId xmlns:p14="http://schemas.microsoft.com/office/powerpoint/2010/main" val="4132866019"/>
              </p:ext>
            </p:extLst>
          </p:nvPr>
        </p:nvGraphicFramePr>
        <p:xfrm>
          <a:off x="440055" y="1028700"/>
          <a:ext cx="826388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4236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F9903A1E-118F-4929-82E0-1A512EB8EE42}"/>
                                            </p:graphicEl>
                                          </p:spTgt>
                                        </p:tgtEl>
                                        <p:attrNameLst>
                                          <p:attrName>style.visibility</p:attrName>
                                        </p:attrNameLst>
                                      </p:cBhvr>
                                      <p:to>
                                        <p:strVal val="visible"/>
                                      </p:to>
                                    </p:set>
                                    <p:animEffect transition="in" filter="fade">
                                      <p:cBhvr>
                                        <p:cTn id="7" dur="500"/>
                                        <p:tgtEl>
                                          <p:spTgt spid="4">
                                            <p:graphicEl>
                                              <a:dgm id="{F9903A1E-118F-4929-82E0-1A512EB8EE4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8ADD1ECA-D4D8-4167-BE7B-9921ED77E8DE}"/>
                                            </p:graphicEl>
                                          </p:spTgt>
                                        </p:tgtEl>
                                        <p:attrNameLst>
                                          <p:attrName>style.visibility</p:attrName>
                                        </p:attrNameLst>
                                      </p:cBhvr>
                                      <p:to>
                                        <p:strVal val="visible"/>
                                      </p:to>
                                    </p:set>
                                    <p:animEffect transition="in" filter="fade">
                                      <p:cBhvr>
                                        <p:cTn id="10" dur="500"/>
                                        <p:tgtEl>
                                          <p:spTgt spid="4">
                                            <p:graphicEl>
                                              <a:dgm id="{8ADD1ECA-D4D8-4167-BE7B-9921ED77E8DE}"/>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C937E303-A056-470C-8BA3-CB05F9E8DAF7}"/>
                                            </p:graphicEl>
                                          </p:spTgt>
                                        </p:tgtEl>
                                        <p:attrNameLst>
                                          <p:attrName>style.visibility</p:attrName>
                                        </p:attrNameLst>
                                      </p:cBhvr>
                                      <p:to>
                                        <p:strVal val="visible"/>
                                      </p:to>
                                    </p:set>
                                    <p:animEffect transition="in" filter="fade">
                                      <p:cBhvr>
                                        <p:cTn id="13" dur="500"/>
                                        <p:tgtEl>
                                          <p:spTgt spid="4">
                                            <p:graphicEl>
                                              <a:dgm id="{C937E303-A056-470C-8BA3-CB05F9E8DAF7}"/>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graphicEl>
                                              <a:dgm id="{5EA725A9-B753-46C1-99EA-8D790709A611}"/>
                                            </p:graphicEl>
                                          </p:spTgt>
                                        </p:tgtEl>
                                        <p:attrNameLst>
                                          <p:attrName>style.visibility</p:attrName>
                                        </p:attrNameLst>
                                      </p:cBhvr>
                                      <p:to>
                                        <p:strVal val="visible"/>
                                      </p:to>
                                    </p:set>
                                    <p:animEffect transition="in" filter="fade">
                                      <p:cBhvr>
                                        <p:cTn id="16" dur="500"/>
                                        <p:tgtEl>
                                          <p:spTgt spid="4">
                                            <p:graphicEl>
                                              <a:dgm id="{5EA725A9-B753-46C1-99EA-8D790709A6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graphicEl>
                                              <a:dgm id="{6EE722A5-12FB-4993-92AF-F4B440A4072B}"/>
                                            </p:graphicEl>
                                          </p:spTgt>
                                        </p:tgtEl>
                                        <p:attrNameLst>
                                          <p:attrName>style.visibility</p:attrName>
                                        </p:attrNameLst>
                                      </p:cBhvr>
                                      <p:to>
                                        <p:strVal val="visible"/>
                                      </p:to>
                                    </p:set>
                                    <p:animEffect transition="in" filter="fade">
                                      <p:cBhvr>
                                        <p:cTn id="19" dur="500"/>
                                        <p:tgtEl>
                                          <p:spTgt spid="4">
                                            <p:graphicEl>
                                              <a:dgm id="{6EE722A5-12FB-4993-92AF-F4B440A4072B}"/>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graphicEl>
                                              <a:dgm id="{3FB6B519-E20A-407A-926E-A3F175CD4622}"/>
                                            </p:graphicEl>
                                          </p:spTgt>
                                        </p:tgtEl>
                                        <p:attrNameLst>
                                          <p:attrName>style.visibility</p:attrName>
                                        </p:attrNameLst>
                                      </p:cBhvr>
                                      <p:to>
                                        <p:strVal val="visible"/>
                                      </p:to>
                                    </p:set>
                                    <p:animEffect transition="in" filter="fade">
                                      <p:cBhvr>
                                        <p:cTn id="22" dur="500"/>
                                        <p:tgtEl>
                                          <p:spTgt spid="4">
                                            <p:graphicEl>
                                              <a:dgm id="{3FB6B519-E20A-407A-926E-A3F175CD4622}"/>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graphicEl>
                                              <a:dgm id="{60151DF4-641F-4DF1-A99A-F6E9979EAEE7}"/>
                                            </p:graphicEl>
                                          </p:spTgt>
                                        </p:tgtEl>
                                        <p:attrNameLst>
                                          <p:attrName>style.visibility</p:attrName>
                                        </p:attrNameLst>
                                      </p:cBhvr>
                                      <p:to>
                                        <p:strVal val="visible"/>
                                      </p:to>
                                    </p:set>
                                    <p:animEffect transition="in" filter="fade">
                                      <p:cBhvr>
                                        <p:cTn id="25" dur="500"/>
                                        <p:tgtEl>
                                          <p:spTgt spid="4">
                                            <p:graphicEl>
                                              <a:dgm id="{60151DF4-641F-4DF1-A99A-F6E9979EAEE7}"/>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graphicEl>
                                              <a:dgm id="{589D0615-B2A9-412D-A6E5-0E74EF8CB940}"/>
                                            </p:graphicEl>
                                          </p:spTgt>
                                        </p:tgtEl>
                                        <p:attrNameLst>
                                          <p:attrName>style.visibility</p:attrName>
                                        </p:attrNameLst>
                                      </p:cBhvr>
                                      <p:to>
                                        <p:strVal val="visible"/>
                                      </p:to>
                                    </p:set>
                                    <p:animEffect transition="in" filter="fade">
                                      <p:cBhvr>
                                        <p:cTn id="28" dur="500"/>
                                        <p:tgtEl>
                                          <p:spTgt spid="4">
                                            <p:graphicEl>
                                              <a:dgm id="{589D0615-B2A9-412D-A6E5-0E74EF8CB940}"/>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CD1FDFC-29E7-4C7D-8118-61ACB6B776BA}"/>
                                            </p:graphicEl>
                                          </p:spTgt>
                                        </p:tgtEl>
                                        <p:attrNameLst>
                                          <p:attrName>style.visibility</p:attrName>
                                        </p:attrNameLst>
                                      </p:cBhvr>
                                      <p:to>
                                        <p:strVal val="visible"/>
                                      </p:to>
                                    </p:set>
                                    <p:animEffect transition="in" filter="fade">
                                      <p:cBhvr>
                                        <p:cTn id="31" dur="500"/>
                                        <p:tgtEl>
                                          <p:spTgt spid="4">
                                            <p:graphicEl>
                                              <a:dgm id="{BCD1FDFC-29E7-4C7D-8118-61ACB6B776BA}"/>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graphicEl>
                                              <a:dgm id="{E64EB443-A99F-445D-8B02-5F64FDA6398C}"/>
                                            </p:graphicEl>
                                          </p:spTgt>
                                        </p:tgtEl>
                                        <p:attrNameLst>
                                          <p:attrName>style.visibility</p:attrName>
                                        </p:attrNameLst>
                                      </p:cBhvr>
                                      <p:to>
                                        <p:strVal val="visible"/>
                                      </p:to>
                                    </p:set>
                                    <p:animEffect transition="in" filter="fade">
                                      <p:cBhvr>
                                        <p:cTn id="34" dur="500"/>
                                        <p:tgtEl>
                                          <p:spTgt spid="4">
                                            <p:graphicEl>
                                              <a:dgm id="{E64EB443-A99F-445D-8B02-5F64FDA6398C}"/>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
                                            <p:graphicEl>
                                              <a:dgm id="{DB9A0FCD-5DC5-4EB5-927B-0307A76C0EA5}"/>
                                            </p:graphicEl>
                                          </p:spTgt>
                                        </p:tgtEl>
                                        <p:attrNameLst>
                                          <p:attrName>style.visibility</p:attrName>
                                        </p:attrNameLst>
                                      </p:cBhvr>
                                      <p:to>
                                        <p:strVal val="visible"/>
                                      </p:to>
                                    </p:set>
                                    <p:animEffect transition="in" filter="fade">
                                      <p:cBhvr>
                                        <p:cTn id="37" dur="500"/>
                                        <p:tgtEl>
                                          <p:spTgt spid="4">
                                            <p:graphicEl>
                                              <a:dgm id="{DB9A0FCD-5DC5-4EB5-927B-0307A76C0EA5}"/>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graphicEl>
                                              <a:dgm id="{50C640B1-2349-48C8-9635-C883549C1A24}"/>
                                            </p:graphicEl>
                                          </p:spTgt>
                                        </p:tgtEl>
                                        <p:attrNameLst>
                                          <p:attrName>style.visibility</p:attrName>
                                        </p:attrNameLst>
                                      </p:cBhvr>
                                      <p:to>
                                        <p:strVal val="visible"/>
                                      </p:to>
                                    </p:set>
                                    <p:animEffect transition="in" filter="fade">
                                      <p:cBhvr>
                                        <p:cTn id="40" dur="500"/>
                                        <p:tgtEl>
                                          <p:spTgt spid="4">
                                            <p:graphicEl>
                                              <a:dgm id="{50C640B1-2349-48C8-9635-C883549C1A2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86A269C0-0D02-460D-9501-C007C80FA868}"/>
                                            </p:graphicEl>
                                          </p:spTgt>
                                        </p:tgtEl>
                                        <p:attrNameLst>
                                          <p:attrName>style.visibility</p:attrName>
                                        </p:attrNameLst>
                                      </p:cBhvr>
                                      <p:to>
                                        <p:strVal val="visible"/>
                                      </p:to>
                                    </p:set>
                                    <p:animEffect transition="in" filter="fade">
                                      <p:cBhvr>
                                        <p:cTn id="43" dur="500"/>
                                        <p:tgtEl>
                                          <p:spTgt spid="4">
                                            <p:graphicEl>
                                              <a:dgm id="{86A269C0-0D02-460D-9501-C007C80FA868}"/>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7AD78823-3F62-458B-BBD8-642391CF6EB6}"/>
                                            </p:graphicEl>
                                          </p:spTgt>
                                        </p:tgtEl>
                                        <p:attrNameLst>
                                          <p:attrName>style.visibility</p:attrName>
                                        </p:attrNameLst>
                                      </p:cBhvr>
                                      <p:to>
                                        <p:strVal val="visible"/>
                                      </p:to>
                                    </p:set>
                                    <p:animEffect transition="in" filter="fade">
                                      <p:cBhvr>
                                        <p:cTn id="46" dur="500"/>
                                        <p:tgtEl>
                                          <p:spTgt spid="4">
                                            <p:graphicEl>
                                              <a:dgm id="{7AD78823-3F62-458B-BBD8-642391CF6EB6}"/>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BFDDF9BE-7AAC-4DF0-AC27-8596EF967DC0}"/>
                                            </p:graphicEl>
                                          </p:spTgt>
                                        </p:tgtEl>
                                        <p:attrNameLst>
                                          <p:attrName>style.visibility</p:attrName>
                                        </p:attrNameLst>
                                      </p:cBhvr>
                                      <p:to>
                                        <p:strVal val="visible"/>
                                      </p:to>
                                    </p:set>
                                    <p:animEffect transition="in" filter="fade">
                                      <p:cBhvr>
                                        <p:cTn id="49" dur="500"/>
                                        <p:tgtEl>
                                          <p:spTgt spid="4">
                                            <p:graphicEl>
                                              <a:dgm id="{BFDDF9BE-7AAC-4DF0-AC27-8596EF967DC0}"/>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FAB3C5A8-ACC5-4A7A-B386-AB854ACD43EE}"/>
                                            </p:graphicEl>
                                          </p:spTgt>
                                        </p:tgtEl>
                                        <p:attrNameLst>
                                          <p:attrName>style.visibility</p:attrName>
                                        </p:attrNameLst>
                                      </p:cBhvr>
                                      <p:to>
                                        <p:strVal val="visible"/>
                                      </p:to>
                                    </p:set>
                                    <p:animEffect transition="in" filter="fade">
                                      <p:cBhvr>
                                        <p:cTn id="52" dur="500"/>
                                        <p:tgtEl>
                                          <p:spTgt spid="4">
                                            <p:graphicEl>
                                              <a:dgm id="{FAB3C5A8-ACC5-4A7A-B386-AB854ACD43EE}"/>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B89C2895-C21D-4533-A6EF-BC9DCC12AB28}"/>
                                            </p:graphicEl>
                                          </p:spTgt>
                                        </p:tgtEl>
                                        <p:attrNameLst>
                                          <p:attrName>style.visibility</p:attrName>
                                        </p:attrNameLst>
                                      </p:cBhvr>
                                      <p:to>
                                        <p:strVal val="visible"/>
                                      </p:to>
                                    </p:set>
                                    <p:animEffect transition="in" filter="fade">
                                      <p:cBhvr>
                                        <p:cTn id="55" dur="500"/>
                                        <p:tgtEl>
                                          <p:spTgt spid="4">
                                            <p:graphicEl>
                                              <a:dgm id="{B89C2895-C21D-4533-A6EF-BC9DCC12AB28}"/>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graphicEl>
                                              <a:dgm id="{AB63EB6C-C217-4C0B-A201-7E837B6051D1}"/>
                                            </p:graphicEl>
                                          </p:spTgt>
                                        </p:tgtEl>
                                        <p:attrNameLst>
                                          <p:attrName>style.visibility</p:attrName>
                                        </p:attrNameLst>
                                      </p:cBhvr>
                                      <p:to>
                                        <p:strVal val="visible"/>
                                      </p:to>
                                    </p:set>
                                    <p:animEffect transition="in" filter="fade">
                                      <p:cBhvr>
                                        <p:cTn id="58" dur="500"/>
                                        <p:tgtEl>
                                          <p:spTgt spid="4">
                                            <p:graphicEl>
                                              <a:dgm id="{AB63EB6C-C217-4C0B-A201-7E837B6051D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
                                            <p:graphicEl>
                                              <a:dgm id="{67F870D3-9415-4B68-AF26-127C978E629B}"/>
                                            </p:graphicEl>
                                          </p:spTgt>
                                        </p:tgtEl>
                                        <p:attrNameLst>
                                          <p:attrName>style.visibility</p:attrName>
                                        </p:attrNameLst>
                                      </p:cBhvr>
                                      <p:to>
                                        <p:strVal val="visible"/>
                                      </p:to>
                                    </p:set>
                                    <p:animEffect transition="in" filter="fade">
                                      <p:cBhvr>
                                        <p:cTn id="61" dur="500"/>
                                        <p:tgtEl>
                                          <p:spTgt spid="4">
                                            <p:graphicEl>
                                              <a:dgm id="{67F870D3-9415-4B68-AF26-127C978E629B}"/>
                                            </p:graphic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graphicEl>
                                              <a:dgm id="{C074E8A3-D5A3-417B-A70A-267C824FCFB5}"/>
                                            </p:graphicEl>
                                          </p:spTgt>
                                        </p:tgtEl>
                                        <p:attrNameLst>
                                          <p:attrName>style.visibility</p:attrName>
                                        </p:attrNameLst>
                                      </p:cBhvr>
                                      <p:to>
                                        <p:strVal val="visible"/>
                                      </p:to>
                                    </p:set>
                                    <p:animEffect transition="in" filter="fade">
                                      <p:cBhvr>
                                        <p:cTn id="66" dur="500"/>
                                        <p:tgtEl>
                                          <p:spTgt spid="4">
                                            <p:graphicEl>
                                              <a:dgm id="{C074E8A3-D5A3-417B-A70A-267C824FCFB5}"/>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
                                            <p:graphicEl>
                                              <a:dgm id="{D9D968C9-BE24-48A6-A000-72AFD1A0C88A}"/>
                                            </p:graphicEl>
                                          </p:spTgt>
                                        </p:tgtEl>
                                        <p:attrNameLst>
                                          <p:attrName>style.visibility</p:attrName>
                                        </p:attrNameLst>
                                      </p:cBhvr>
                                      <p:to>
                                        <p:strVal val="visible"/>
                                      </p:to>
                                    </p:set>
                                    <p:animEffect transition="in" filter="fade">
                                      <p:cBhvr>
                                        <p:cTn id="69" dur="500"/>
                                        <p:tgtEl>
                                          <p:spTgt spid="4">
                                            <p:graphicEl>
                                              <a:dgm id="{D9D968C9-BE24-48A6-A000-72AFD1A0C88A}"/>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graphicEl>
                                              <a:dgm id="{B10EC8F5-BABD-41E6-B346-69FBBD5CB69F}"/>
                                            </p:graphicEl>
                                          </p:spTgt>
                                        </p:tgtEl>
                                        <p:attrNameLst>
                                          <p:attrName>style.visibility</p:attrName>
                                        </p:attrNameLst>
                                      </p:cBhvr>
                                      <p:to>
                                        <p:strVal val="visible"/>
                                      </p:to>
                                    </p:set>
                                    <p:animEffect transition="in" filter="fade">
                                      <p:cBhvr>
                                        <p:cTn id="72" dur="500"/>
                                        <p:tgtEl>
                                          <p:spTgt spid="4">
                                            <p:graphicEl>
                                              <a:dgm id="{B10EC8F5-BABD-41E6-B346-69FBBD5CB69F}"/>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graphicEl>
                                              <a:dgm id="{93977A7B-2142-4B2D-9F13-F21AF686AFC5}"/>
                                            </p:graphicEl>
                                          </p:spTgt>
                                        </p:tgtEl>
                                        <p:attrNameLst>
                                          <p:attrName>style.visibility</p:attrName>
                                        </p:attrNameLst>
                                      </p:cBhvr>
                                      <p:to>
                                        <p:strVal val="visible"/>
                                      </p:to>
                                    </p:set>
                                    <p:animEffect transition="in" filter="fade">
                                      <p:cBhvr>
                                        <p:cTn id="77" dur="500"/>
                                        <p:tgtEl>
                                          <p:spTgt spid="4">
                                            <p:graphicEl>
                                              <a:dgm id="{93977A7B-2142-4B2D-9F13-F21AF686AFC5}"/>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
                                            <p:graphicEl>
                                              <a:dgm id="{A0E1E910-FAC6-48BC-986F-F28A82D63CD6}"/>
                                            </p:graphicEl>
                                          </p:spTgt>
                                        </p:tgtEl>
                                        <p:attrNameLst>
                                          <p:attrName>style.visibility</p:attrName>
                                        </p:attrNameLst>
                                      </p:cBhvr>
                                      <p:to>
                                        <p:strVal val="visible"/>
                                      </p:to>
                                    </p:set>
                                    <p:animEffect transition="in" filter="fade">
                                      <p:cBhvr>
                                        <p:cTn id="80" dur="500"/>
                                        <p:tgtEl>
                                          <p:spTgt spid="4">
                                            <p:graphicEl>
                                              <a:dgm id="{A0E1E910-FAC6-48BC-986F-F28A82D63CD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r>
              <a:rPr lang="en-US" dirty="0"/>
              <a:t>Upgrading DB </a:t>
            </a:r>
            <a:r>
              <a:rPr lang="en-US" dirty="0" err="1"/>
              <a:t>Compat</a:t>
            </a:r>
            <a:r>
              <a:rPr lang="en-US" dirty="0"/>
              <a:t> with QTA</a:t>
            </a:r>
          </a:p>
        </p:txBody>
      </p:sp>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250028046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a:t>
            </a:r>
          </a:p>
        </p:txBody>
      </p:sp>
      <p:sp>
        <p:nvSpPr>
          <p:cNvPr id="5" name="Text Placeholder 4"/>
          <p:cNvSpPr>
            <a:spLocks noGrp="1"/>
          </p:cNvSpPr>
          <p:nvPr>
            <p:ph type="body" sz="quarter" idx="10"/>
          </p:nvPr>
        </p:nvSpPr>
        <p:spPr>
          <a:xfrm>
            <a:off x="438150" y="1076623"/>
            <a:ext cx="8263890" cy="2973122"/>
          </a:xfrm>
        </p:spPr>
        <p:txBody>
          <a:bodyPr/>
          <a:lstStyle/>
          <a:p>
            <a:pPr marL="0" indent="0">
              <a:buNone/>
            </a:pPr>
            <a:r>
              <a:rPr lang="en-US" dirty="0">
                <a:hlinkClick r:id="rId3"/>
              </a:rPr>
              <a:t>Upgrade SQL Server </a:t>
            </a:r>
            <a:endParaRPr lang="en-US" dirty="0"/>
          </a:p>
          <a:p>
            <a:pPr marL="0" indent="0">
              <a:buNone/>
            </a:pPr>
            <a:r>
              <a:rPr lang="en-US" dirty="0">
                <a:hlinkClick r:id="rId4"/>
              </a:rPr>
              <a:t>Database Migration Guide</a:t>
            </a:r>
            <a:endParaRPr lang="en-US" dirty="0"/>
          </a:p>
          <a:p>
            <a:pPr marL="0" indent="0">
              <a:buNone/>
            </a:pPr>
            <a:r>
              <a:rPr lang="en-US" dirty="0">
                <a:hlinkClick r:id="rId5"/>
              </a:rPr>
              <a:t>Microsoft Assessment and Planning Toolkit</a:t>
            </a:r>
            <a:endParaRPr lang="en-US" dirty="0"/>
          </a:p>
          <a:p>
            <a:pPr marL="0" indent="0">
              <a:buNone/>
            </a:pPr>
            <a:r>
              <a:rPr lang="en-US" dirty="0">
                <a:hlinkClick r:id="rId6"/>
              </a:rPr>
              <a:t>Overview of Data Migration Assistant</a:t>
            </a:r>
            <a:endParaRPr lang="en-US" dirty="0"/>
          </a:p>
          <a:p>
            <a:pPr marL="0" indent="0">
              <a:buNone/>
            </a:pPr>
            <a:r>
              <a:rPr lang="en-US" dirty="0">
                <a:hlinkClick r:id="rId7"/>
              </a:rPr>
              <a:t>DEA 2.1 General Availability: Release Overview – Database Experimentation Assistant</a:t>
            </a:r>
            <a:endParaRPr lang="en-US" dirty="0"/>
          </a:p>
          <a:p>
            <a:pPr marL="0" indent="0">
              <a:buNone/>
            </a:pPr>
            <a:r>
              <a:rPr lang="en-US" dirty="0">
                <a:hlinkClick r:id="rId8"/>
              </a:rPr>
              <a:t>Post-migration Validation and Optimization Guide</a:t>
            </a:r>
            <a:endParaRPr lang="en-US" dirty="0"/>
          </a:p>
          <a:p>
            <a:pPr marL="0" indent="0">
              <a:buNone/>
            </a:pPr>
            <a:r>
              <a:rPr lang="en-US" dirty="0">
                <a:hlinkClick r:id="rId9"/>
              </a:rPr>
              <a:t>Upgrading Databases by using the Query Tuning Assistant</a:t>
            </a:r>
            <a:r>
              <a:rPr lang="en-US" dirty="0"/>
              <a:t> </a:t>
            </a:r>
          </a:p>
          <a:p>
            <a:pPr marL="0" indent="0">
              <a:buNone/>
            </a:pPr>
            <a:r>
              <a:rPr lang="en-US" dirty="0">
                <a:hlinkClick r:id="rId10"/>
              </a:rPr>
              <a:t>http://aka.ms/dbcompat</a:t>
            </a:r>
            <a:r>
              <a:rPr lang="en-US" dirty="0"/>
              <a:t> (DB Compatibility Level based upgrades)</a:t>
            </a:r>
          </a:p>
        </p:txBody>
      </p:sp>
    </p:spTree>
    <p:extLst>
      <p:ext uri="{BB962C8B-B14F-4D97-AF65-F5344CB8AC3E}">
        <p14:creationId xmlns:p14="http://schemas.microsoft.com/office/powerpoint/2010/main" val="112447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Bookmarks</a:t>
            </a:r>
          </a:p>
        </p:txBody>
      </p:sp>
      <p:sp>
        <p:nvSpPr>
          <p:cNvPr id="2" name="Content Placeholder 1"/>
          <p:cNvSpPr>
            <a:spLocks noGrp="1"/>
          </p:cNvSpPr>
          <p:nvPr>
            <p:ph type="body" sz="quarter" idx="4294967295"/>
          </p:nvPr>
        </p:nvSpPr>
        <p:spPr>
          <a:xfrm>
            <a:off x="0" y="1076325"/>
            <a:ext cx="3908425" cy="4478338"/>
          </a:xfrm>
        </p:spPr>
        <p:txBody>
          <a:bodyPr/>
          <a:lstStyle/>
          <a:p>
            <a:pPr marL="0" indent="0" algn="r">
              <a:buNone/>
            </a:pPr>
            <a:r>
              <a:rPr lang="en-US" sz="1500" dirty="0"/>
              <a:t>SQL Server Team (Tiger) Blog</a:t>
            </a:r>
          </a:p>
          <a:p>
            <a:pPr marL="0" indent="0" algn="r">
              <a:buNone/>
            </a:pPr>
            <a:r>
              <a:rPr lang="en-US" sz="1500" dirty="0"/>
              <a:t>Tiger Toolbox GitHub </a:t>
            </a:r>
          </a:p>
          <a:p>
            <a:pPr marL="0" indent="0" algn="r">
              <a:buNone/>
            </a:pPr>
            <a:r>
              <a:rPr lang="en-US" sz="1500" dirty="0"/>
              <a:t>SQL Server Release Blog</a:t>
            </a:r>
          </a:p>
          <a:p>
            <a:pPr marL="0" indent="0" algn="r">
              <a:buNone/>
            </a:pPr>
            <a:r>
              <a:rPr lang="en-US" sz="1500" dirty="0"/>
              <a:t>SQL Server Performance Center</a:t>
            </a:r>
          </a:p>
          <a:p>
            <a:pPr marL="0" indent="0" algn="r">
              <a:buNone/>
            </a:pPr>
            <a:r>
              <a:rPr lang="en-US" sz="1500" dirty="0"/>
              <a:t>BP Check</a:t>
            </a:r>
          </a:p>
          <a:p>
            <a:pPr marL="0" indent="0" algn="r">
              <a:buNone/>
            </a:pPr>
            <a:r>
              <a:rPr lang="en-US" sz="1500" dirty="0"/>
              <a:t>SQL Server Standards Support</a:t>
            </a:r>
          </a:p>
          <a:p>
            <a:pPr marL="0" indent="0" algn="r">
              <a:buNone/>
            </a:pPr>
            <a:r>
              <a:rPr lang="en-US" sz="1500" dirty="0"/>
              <a:t>Trace Flags</a:t>
            </a:r>
          </a:p>
          <a:p>
            <a:pPr marL="0" indent="0" algn="r">
              <a:buNone/>
            </a:pPr>
            <a:r>
              <a:rPr lang="en-US" sz="1500" dirty="0"/>
              <a:t>SQL Server Support lifecycle</a:t>
            </a:r>
          </a:p>
          <a:p>
            <a:pPr marL="0" indent="0" algn="r">
              <a:buNone/>
            </a:pPr>
            <a:r>
              <a:rPr lang="en-US" sz="1500" dirty="0"/>
              <a:t>SQL Server Updates</a:t>
            </a:r>
          </a:p>
          <a:p>
            <a:pPr marL="0" indent="0" algn="r">
              <a:buNone/>
            </a:pPr>
            <a:r>
              <a:rPr lang="en-US" sz="1500" dirty="0"/>
              <a:t>SQL Server Guides</a:t>
            </a:r>
          </a:p>
          <a:p>
            <a:pPr marL="0" indent="0" algn="r">
              <a:buNone/>
            </a:pPr>
            <a:r>
              <a:rPr lang="en-US" sz="1500" dirty="0"/>
              <a:t>SQL Feedback (New “Connect”)</a:t>
            </a:r>
          </a:p>
          <a:p>
            <a:pPr marL="0" indent="0" algn="r">
              <a:buNone/>
            </a:pPr>
            <a:r>
              <a:rPr lang="en-US" sz="1500" dirty="0"/>
              <a:t>T-SQL Syntax Conventions</a:t>
            </a:r>
          </a:p>
          <a:p>
            <a:pPr marL="0" indent="0" algn="r">
              <a:buNone/>
            </a:pPr>
            <a:r>
              <a:rPr lang="en-US" sz="1500" dirty="0"/>
              <a:t>SQL Server Error Codes</a:t>
            </a:r>
          </a:p>
          <a:p>
            <a:pPr marL="0" indent="0" algn="r">
              <a:buNone/>
            </a:pPr>
            <a:r>
              <a:rPr lang="en-US" sz="1500" dirty="0"/>
              <a:t>Database Compatibility</a:t>
            </a:r>
          </a:p>
        </p:txBody>
      </p:sp>
      <p:sp>
        <p:nvSpPr>
          <p:cNvPr id="4" name="Content Placeholder 3"/>
          <p:cNvSpPr>
            <a:spLocks noGrp="1"/>
          </p:cNvSpPr>
          <p:nvPr>
            <p:ph type="body" sz="quarter" idx="4294967295"/>
          </p:nvPr>
        </p:nvSpPr>
        <p:spPr>
          <a:xfrm>
            <a:off x="3917906" y="1076325"/>
            <a:ext cx="3910012" cy="5170488"/>
          </a:xfrm>
        </p:spPr>
        <p:txBody>
          <a:bodyPr/>
          <a:lstStyle/>
          <a:p>
            <a:pPr marL="0" indent="0">
              <a:buNone/>
            </a:pPr>
            <a:r>
              <a:rPr lang="en-US" sz="1500" dirty="0"/>
              <a:t>http://aka.ms/sqlserverteam</a:t>
            </a:r>
          </a:p>
          <a:p>
            <a:pPr marL="0" indent="0">
              <a:buNone/>
            </a:pPr>
            <a:r>
              <a:rPr lang="en-US" sz="1500" dirty="0"/>
              <a:t>http://aka.ms/tigertoolbox</a:t>
            </a:r>
          </a:p>
          <a:p>
            <a:pPr marL="0" indent="0">
              <a:buNone/>
            </a:pPr>
            <a:r>
              <a:rPr lang="en-US" sz="1500" dirty="0"/>
              <a:t>http://aka.ms/sqlreleases</a:t>
            </a:r>
          </a:p>
          <a:p>
            <a:pPr marL="0" indent="0">
              <a:buNone/>
            </a:pPr>
            <a:r>
              <a:rPr lang="en-US" sz="1500" dirty="0"/>
              <a:t>http://aka.ms/sqlperfcenter</a:t>
            </a:r>
          </a:p>
          <a:p>
            <a:pPr marL="0" indent="0">
              <a:buNone/>
            </a:pPr>
            <a:r>
              <a:rPr lang="en-US" sz="1500" dirty="0"/>
              <a:t>http://aka.ms/bpcheck</a:t>
            </a:r>
          </a:p>
          <a:p>
            <a:pPr marL="0" indent="0">
              <a:buNone/>
            </a:pPr>
            <a:r>
              <a:rPr lang="en-US" sz="1500" dirty="0"/>
              <a:t>http://aka.ms/sqlstandards</a:t>
            </a:r>
          </a:p>
          <a:p>
            <a:pPr marL="0" indent="0">
              <a:buNone/>
            </a:pPr>
            <a:r>
              <a:rPr lang="en-US" sz="1500" dirty="0"/>
              <a:t>http://aka.ms/traceflags</a:t>
            </a:r>
          </a:p>
          <a:p>
            <a:pPr marL="0" indent="0">
              <a:buNone/>
            </a:pPr>
            <a:r>
              <a:rPr lang="en-US" sz="1500" dirty="0"/>
              <a:t>http://aka.ms/sqllifecycle</a:t>
            </a:r>
          </a:p>
          <a:p>
            <a:pPr marL="0" indent="0">
              <a:buNone/>
            </a:pPr>
            <a:r>
              <a:rPr lang="en-US" sz="1500" dirty="0"/>
              <a:t>http://aka.ms/sqlupdates </a:t>
            </a:r>
          </a:p>
          <a:p>
            <a:pPr marL="0" indent="0">
              <a:buNone/>
            </a:pPr>
            <a:r>
              <a:rPr lang="en-US" sz="1500" dirty="0"/>
              <a:t>http://aka.ms/sqlserverguides</a:t>
            </a:r>
          </a:p>
          <a:p>
            <a:pPr marL="0" indent="0">
              <a:buNone/>
            </a:pPr>
            <a:r>
              <a:rPr lang="en-US" sz="1500" dirty="0"/>
              <a:t>http://aka.ms/sqlfeedback</a:t>
            </a:r>
          </a:p>
          <a:p>
            <a:pPr marL="0" indent="0">
              <a:buNone/>
            </a:pPr>
            <a:r>
              <a:rPr lang="en-US" sz="1500" dirty="0"/>
              <a:t>http://aka.ms/sqlconventions </a:t>
            </a:r>
          </a:p>
          <a:p>
            <a:pPr marL="0" indent="0">
              <a:buNone/>
            </a:pPr>
            <a:r>
              <a:rPr lang="en-US" sz="1500" dirty="0"/>
              <a:t>http://aka.ms/sqlerrors</a:t>
            </a:r>
          </a:p>
          <a:p>
            <a:pPr marL="0" indent="0">
              <a:buNone/>
            </a:pPr>
            <a:r>
              <a:rPr lang="en-US" sz="1500" dirty="0"/>
              <a:t>http://aka.ms/dbcompat</a:t>
            </a:r>
          </a:p>
          <a:p>
            <a:pPr marL="0" indent="0">
              <a:buNone/>
            </a:pPr>
            <a:endParaRPr lang="en-US" sz="1500" dirty="0"/>
          </a:p>
          <a:p>
            <a:pPr marL="0" indent="0">
              <a:buNone/>
            </a:pPr>
            <a:endParaRPr lang="en-US" sz="1500" dirty="0"/>
          </a:p>
        </p:txBody>
      </p:sp>
      <p:pic>
        <p:nvPicPr>
          <p:cNvPr id="7" name="Picture 6">
            <a:extLst>
              <a:ext uri="{FF2B5EF4-FFF2-40B4-BE49-F238E27FC236}">
                <a16:creationId xmlns:a16="http://schemas.microsoft.com/office/drawing/2014/main" id="{ECA9EEA3-B2A4-424C-934F-D9AA5D24A97D}"/>
              </a:ext>
            </a:extLst>
          </p:cNvPr>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7661762" y="366"/>
            <a:ext cx="1482239" cy="1482239"/>
          </a:xfrm>
          <a:prstGeom prst="rect">
            <a:avLst/>
          </a:prstGeom>
        </p:spPr>
      </p:pic>
    </p:spTree>
    <p:extLst>
      <p:ext uri="{BB962C8B-B14F-4D97-AF65-F5344CB8AC3E}">
        <p14:creationId xmlns:p14="http://schemas.microsoft.com/office/powerpoint/2010/main" val="1438087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7384" y="192330"/>
            <a:ext cx="2217025" cy="1245932"/>
          </a:xfrm>
          <a:prstGeom prst="rect">
            <a:avLst/>
          </a:prstGeom>
        </p:spPr>
      </p:pic>
      <p:sp>
        <p:nvSpPr>
          <p:cNvPr id="21" name="Text Placeholder 1"/>
          <p:cNvSpPr txBox="1">
            <a:spLocks/>
          </p:cNvSpPr>
          <p:nvPr/>
        </p:nvSpPr>
        <p:spPr bwMode="auto">
          <a:xfrm>
            <a:off x="0" y="1225146"/>
            <a:ext cx="9144000"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b" anchorCtr="0" compatLnSpc="1">
            <a:prstTxWarp prst="textNoShape">
              <a:avLst/>
            </a:prstTxWarp>
          </a:bodyPr>
          <a:lstStyle>
            <a:lvl1pPr marL="0" indent="0" algn="l" defTabSz="-13873163" rtl="0" eaLnBrk="1" fontAlgn="base" hangingPunct="1">
              <a:spcBef>
                <a:spcPct val="20000"/>
              </a:spcBef>
              <a:spcAft>
                <a:spcPct val="0"/>
              </a:spcAft>
              <a:buFont typeface="Wingdings" pitchFamily="2" charset="2"/>
              <a:buNone/>
              <a:defRPr sz="2000" b="1" i="0">
                <a:solidFill>
                  <a:schemeClr val="tx1"/>
                </a:solidFill>
                <a:latin typeface="Calibri" pitchFamily="34" charset="0"/>
                <a:ea typeface="+mn-ea"/>
                <a:cs typeface="Segoe UI" pitchFamily="34" charset="0"/>
              </a:defRPr>
            </a:lvl1pPr>
            <a:lvl2pPr marL="457200" indent="0" algn="l" defTabSz="-13873163" rtl="0" eaLnBrk="1" fontAlgn="base" hangingPunct="1">
              <a:spcBef>
                <a:spcPct val="20000"/>
              </a:spcBef>
              <a:spcAft>
                <a:spcPct val="0"/>
              </a:spcAft>
              <a:buSzPct val="50000"/>
              <a:buFont typeface="Wingdings" pitchFamily="2" charset="2"/>
              <a:buNone/>
              <a:defRPr sz="1800">
                <a:solidFill>
                  <a:schemeClr val="tx1">
                    <a:tint val="75000"/>
                  </a:schemeClr>
                </a:solidFill>
                <a:latin typeface="Calibri Light" pitchFamily="34" charset="0"/>
                <a:cs typeface="Segoe UI" pitchFamily="34" charset="0"/>
              </a:defRPr>
            </a:lvl2pPr>
            <a:lvl3pPr marL="914400" indent="0" algn="l" defTabSz="-13873163" rtl="0" eaLnBrk="1" fontAlgn="base" hangingPunct="1">
              <a:spcBef>
                <a:spcPct val="20000"/>
              </a:spcBef>
              <a:spcAft>
                <a:spcPct val="0"/>
              </a:spcAft>
              <a:buSzPct val="50000"/>
              <a:buFont typeface="Wingdings" pitchFamily="2" charset="2"/>
              <a:buNone/>
              <a:defRPr sz="1600">
                <a:solidFill>
                  <a:schemeClr val="tx1">
                    <a:tint val="75000"/>
                  </a:schemeClr>
                </a:solidFill>
                <a:latin typeface="Calibri Light" pitchFamily="34" charset="0"/>
                <a:cs typeface="Segoe UI" pitchFamily="34" charset="0"/>
              </a:defRPr>
            </a:lvl3pPr>
            <a:lvl4pPr marL="1371600" indent="0" algn="l" defTabSz="-13873163" rtl="0" eaLnBrk="1" fontAlgn="base" hangingPunct="1">
              <a:spcBef>
                <a:spcPct val="20000"/>
              </a:spcBef>
              <a:spcAft>
                <a:spcPct val="0"/>
              </a:spcAft>
              <a:buSzPct val="50000"/>
              <a:buFont typeface="Wingdings" pitchFamily="2" charset="2"/>
              <a:buNone/>
              <a:defRPr sz="1400">
                <a:solidFill>
                  <a:schemeClr val="tx1">
                    <a:tint val="75000"/>
                  </a:schemeClr>
                </a:solidFill>
                <a:latin typeface="Calibri Light" pitchFamily="34" charset="0"/>
                <a:cs typeface="Segoe UI" pitchFamily="34" charset="0"/>
              </a:defRPr>
            </a:lvl4pPr>
            <a:lvl5pPr marL="1828800" indent="0" algn="l" defTabSz="-13873163" rtl="0" eaLnBrk="1" fontAlgn="base" hangingPunct="1">
              <a:spcBef>
                <a:spcPct val="20000"/>
              </a:spcBef>
              <a:spcAft>
                <a:spcPct val="0"/>
              </a:spcAft>
              <a:buSzPct val="50000"/>
              <a:buFont typeface="Wingdings" pitchFamily="2" charset="2"/>
              <a:buNone/>
              <a:defRPr sz="1400">
                <a:solidFill>
                  <a:schemeClr val="tx1">
                    <a:tint val="75000"/>
                  </a:schemeClr>
                </a:solidFill>
                <a:latin typeface="Calibri Light" pitchFamily="34" charset="0"/>
                <a:cs typeface="Segoe UI" pitchFamily="34" charset="0"/>
              </a:defRPr>
            </a:lvl5pPr>
            <a:lvl6pPr marL="2286000" indent="0" algn="l" eaLnBrk="1" fontAlgn="base" hangingPunct="1">
              <a:spcBef>
                <a:spcPct val="20000"/>
              </a:spcBef>
              <a:spcAft>
                <a:spcPct val="0"/>
              </a:spcAft>
              <a:buClr>
                <a:schemeClr val="accent1">
                  <a:alpha val="100000"/>
                </a:schemeClr>
              </a:buClr>
              <a:buFont typeface="Wingdings"/>
              <a:buNone/>
              <a:defRPr sz="1400" b="1">
                <a:solidFill>
                  <a:schemeClr val="tx1">
                    <a:tint val="75000"/>
                  </a:schemeClr>
                </a:solidFill>
                <a:latin typeface="+mn-lt"/>
              </a:defRPr>
            </a:lvl6pPr>
            <a:lvl7pPr marL="2743200" indent="0" algn="l" eaLnBrk="1" fontAlgn="base" hangingPunct="1">
              <a:spcBef>
                <a:spcPct val="20000"/>
              </a:spcBef>
              <a:spcAft>
                <a:spcPct val="0"/>
              </a:spcAft>
              <a:buClr>
                <a:schemeClr val="accent1">
                  <a:alpha val="100000"/>
                </a:schemeClr>
              </a:buClr>
              <a:buFont typeface="Wingdings"/>
              <a:buNone/>
              <a:defRPr sz="1400" b="1">
                <a:solidFill>
                  <a:schemeClr val="tx1">
                    <a:tint val="75000"/>
                  </a:schemeClr>
                </a:solidFill>
                <a:latin typeface="+mn-lt"/>
              </a:defRPr>
            </a:lvl7pPr>
            <a:lvl8pPr marL="3200400" indent="0" algn="l" eaLnBrk="1" fontAlgn="base" hangingPunct="1">
              <a:spcBef>
                <a:spcPct val="20000"/>
              </a:spcBef>
              <a:spcAft>
                <a:spcPct val="0"/>
              </a:spcAft>
              <a:buClr>
                <a:schemeClr val="accent1">
                  <a:alpha val="100000"/>
                </a:schemeClr>
              </a:buClr>
              <a:buFont typeface="Wingdings"/>
              <a:buNone/>
              <a:defRPr sz="1400" b="1">
                <a:solidFill>
                  <a:schemeClr val="tx1">
                    <a:tint val="75000"/>
                  </a:schemeClr>
                </a:solidFill>
                <a:latin typeface="+mn-lt"/>
              </a:defRPr>
            </a:lvl8pPr>
            <a:lvl9pPr marL="3657600" indent="0" algn="l" eaLnBrk="1" fontAlgn="base" hangingPunct="1">
              <a:spcBef>
                <a:spcPct val="20000"/>
              </a:spcBef>
              <a:spcAft>
                <a:spcPct val="0"/>
              </a:spcAft>
              <a:buClr>
                <a:schemeClr val="accent1">
                  <a:alpha val="100000"/>
                </a:schemeClr>
              </a:buClr>
              <a:buFont typeface="Wingdings"/>
              <a:buNone/>
              <a:defRPr sz="1400" b="1">
                <a:solidFill>
                  <a:schemeClr val="tx1">
                    <a:tint val="75000"/>
                  </a:schemeClr>
                </a:solidFill>
                <a:latin typeface="+mn-lt"/>
              </a:defRPr>
            </a:lvl9pPr>
          </a:lstStyle>
          <a:p>
            <a:pPr algn="ctr" defTabSz="-13872816">
              <a:lnSpc>
                <a:spcPct val="90000"/>
              </a:lnSpc>
              <a:defRPr/>
            </a:pPr>
            <a:r>
              <a:rPr lang="en-US" sz="2400" kern="0" dirty="0">
                <a:solidFill>
                  <a:sysClr val="window" lastClr="FFFFFF">
                    <a:lumMod val="50000"/>
                  </a:sysClr>
                </a:solidFill>
                <a:latin typeface="Calibri"/>
              </a:rPr>
              <a:t>Don’t forget to complete an online evaluation!</a:t>
            </a:r>
          </a:p>
          <a:p>
            <a:pPr algn="ctr" defTabSz="-13872816">
              <a:lnSpc>
                <a:spcPct val="90000"/>
              </a:lnSpc>
              <a:defRPr/>
            </a:pPr>
            <a:endParaRPr lang="en-US" sz="1200" kern="0" dirty="0">
              <a:solidFill>
                <a:sysClr val="window" lastClr="FFFFFF">
                  <a:lumMod val="50000"/>
                </a:sysClr>
              </a:solidFill>
              <a:latin typeface="Calibri"/>
            </a:endParaRPr>
          </a:p>
          <a:p>
            <a:pPr algn="ctr" defTabSz="-13872816">
              <a:lnSpc>
                <a:spcPct val="90000"/>
              </a:lnSpc>
              <a:spcBef>
                <a:spcPts val="0"/>
              </a:spcBef>
              <a:defRPr/>
            </a:pPr>
            <a:r>
              <a:rPr lang="en-US" sz="2800" dirty="0">
                <a:solidFill>
                  <a:srgbClr val="000000">
                    <a:lumMod val="65000"/>
                    <a:lumOff val="35000"/>
                  </a:srgbClr>
                </a:solidFill>
                <a:latin typeface="Calibri"/>
                <a:cs typeface="Mangal" pitchFamily="18" charset="0"/>
              </a:rPr>
              <a:t>SQL Server Upgrades Done the Right Way</a:t>
            </a:r>
            <a:endParaRPr lang="en-US" sz="1200" kern="0" dirty="0">
              <a:solidFill>
                <a:sysClr val="windowText" lastClr="000000"/>
              </a:solidFill>
              <a:latin typeface="Calibri"/>
            </a:endParaRPr>
          </a:p>
          <a:p>
            <a:pPr algn="ctr" defTabSz="-13872816">
              <a:lnSpc>
                <a:spcPct val="90000"/>
              </a:lnSpc>
              <a:defRPr/>
            </a:pPr>
            <a:r>
              <a:rPr lang="en-US" sz="2400" kern="0" dirty="0">
                <a:solidFill>
                  <a:sysClr val="window" lastClr="FFFFFF">
                    <a:lumMod val="50000"/>
                  </a:sysClr>
                </a:solidFill>
                <a:latin typeface="Calibri"/>
              </a:rPr>
              <a:t>Your evaluation helps organizers build better conferences </a:t>
            </a:r>
            <a:br>
              <a:rPr lang="en-US" sz="2400" kern="0" dirty="0">
                <a:solidFill>
                  <a:sysClr val="window" lastClr="FFFFFF">
                    <a:lumMod val="50000"/>
                  </a:sysClr>
                </a:solidFill>
                <a:latin typeface="Calibri"/>
              </a:rPr>
            </a:br>
            <a:r>
              <a:rPr lang="en-US" sz="2400" kern="0" dirty="0">
                <a:solidFill>
                  <a:sysClr val="window" lastClr="FFFFFF">
                    <a:lumMod val="50000"/>
                  </a:sysClr>
                </a:solidFill>
                <a:latin typeface="Calibri"/>
              </a:rPr>
              <a:t>and helps speakers improve their sessions.</a:t>
            </a:r>
          </a:p>
        </p:txBody>
      </p:sp>
      <p:sp>
        <p:nvSpPr>
          <p:cNvPr id="22" name="Title 3"/>
          <p:cNvSpPr txBox="1">
            <a:spLocks/>
          </p:cNvSpPr>
          <p:nvPr/>
        </p:nvSpPr>
        <p:spPr bwMode="auto">
          <a:xfrm>
            <a:off x="650443" y="30480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8" tIns="45719" rIns="91438" bIns="45719" numCol="1" anchor="ctr" anchorCtr="0" compatLnSpc="1">
            <a:prstTxWarp prst="textNoShape">
              <a:avLst/>
            </a:prstTxWarp>
          </a:bodyPr>
          <a:lstStyle>
            <a:lvl1pPr algn="l" defTabSz="-13873163" rtl="0" eaLnBrk="1" fontAlgn="base" hangingPunct="1">
              <a:spcBef>
                <a:spcPct val="0"/>
              </a:spcBef>
              <a:spcAft>
                <a:spcPct val="0"/>
              </a:spcAft>
              <a:defRPr lang="en-US" sz="2800" b="1">
                <a:solidFill>
                  <a:schemeClr val="tx1"/>
                </a:solidFill>
                <a:latin typeface="+mj-lt"/>
                <a:ea typeface="+mj-ea"/>
                <a:cs typeface="Segoe UI" pitchFamily="34" charset="0"/>
              </a:defRPr>
            </a:lvl1pPr>
            <a:lvl2pPr algn="ctr" defTabSz="-13873163" rtl="0" eaLnBrk="1" fontAlgn="base" hangingPunct="1">
              <a:spcBef>
                <a:spcPct val="0"/>
              </a:spcBef>
              <a:spcAft>
                <a:spcPct val="0"/>
              </a:spcAft>
              <a:defRPr sz="2800" b="1">
                <a:solidFill>
                  <a:schemeClr val="tx2"/>
                </a:solidFill>
                <a:latin typeface="Calibri" pitchFamily="34" charset="0"/>
                <a:cs typeface="Segoe UI" pitchFamily="34" charset="0"/>
              </a:defRPr>
            </a:lvl2pPr>
            <a:lvl3pPr algn="ctr" defTabSz="-13873163" rtl="0" eaLnBrk="1" fontAlgn="base" hangingPunct="1">
              <a:spcBef>
                <a:spcPct val="0"/>
              </a:spcBef>
              <a:spcAft>
                <a:spcPct val="0"/>
              </a:spcAft>
              <a:defRPr sz="2800" b="1">
                <a:solidFill>
                  <a:schemeClr val="tx2"/>
                </a:solidFill>
                <a:latin typeface="Calibri" pitchFamily="34" charset="0"/>
                <a:cs typeface="Segoe UI" pitchFamily="34" charset="0"/>
              </a:defRPr>
            </a:lvl3pPr>
            <a:lvl4pPr algn="ctr" defTabSz="-13873163" rtl="0" eaLnBrk="1" fontAlgn="base" hangingPunct="1">
              <a:spcBef>
                <a:spcPct val="0"/>
              </a:spcBef>
              <a:spcAft>
                <a:spcPct val="0"/>
              </a:spcAft>
              <a:defRPr sz="2800" b="1">
                <a:solidFill>
                  <a:schemeClr val="tx2"/>
                </a:solidFill>
                <a:latin typeface="Calibri" pitchFamily="34" charset="0"/>
                <a:cs typeface="Segoe UI" pitchFamily="34" charset="0"/>
              </a:defRPr>
            </a:lvl4pPr>
            <a:lvl5pPr algn="ctr" defTabSz="-13873163" rtl="0" eaLnBrk="1" fontAlgn="base" hangingPunct="1">
              <a:spcBef>
                <a:spcPct val="0"/>
              </a:spcBef>
              <a:spcAft>
                <a:spcPct val="0"/>
              </a:spcAft>
              <a:defRPr sz="2800" b="1">
                <a:solidFill>
                  <a:schemeClr val="tx2"/>
                </a:solidFill>
                <a:latin typeface="Calibri"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r>
              <a:rPr lang="en-US" sz="4000" kern="0" dirty="0">
                <a:solidFill>
                  <a:srgbClr val="1055A5"/>
                </a:solidFill>
                <a:cs typeface="Mangal" pitchFamily="18" charset="0"/>
              </a:rPr>
              <a:t>Questions?</a:t>
            </a:r>
          </a:p>
        </p:txBody>
      </p:sp>
      <p:sp>
        <p:nvSpPr>
          <p:cNvPr id="23" name="Title 3"/>
          <p:cNvSpPr txBox="1">
            <a:spLocks/>
          </p:cNvSpPr>
          <p:nvPr/>
        </p:nvSpPr>
        <p:spPr bwMode="auto">
          <a:xfrm>
            <a:off x="1143000" y="3714750"/>
            <a:ext cx="7772400" cy="7620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lvl1pPr marL="0" indent="0" algn="l" defTabSz="-13873163" rtl="0" eaLnBrk="1" fontAlgn="base" hangingPunct="1">
              <a:spcBef>
                <a:spcPct val="0"/>
              </a:spcBef>
              <a:spcAft>
                <a:spcPct val="0"/>
              </a:spcAft>
              <a:defRPr sz="2800" b="1">
                <a:solidFill>
                  <a:schemeClr val="tx1"/>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pPr algn="r"/>
            <a:r>
              <a:rPr lang="en-US" sz="4000" kern="0" dirty="0">
                <a:solidFill>
                  <a:srgbClr val="6699D1"/>
                </a:solidFill>
                <a:latin typeface="Calibri"/>
                <a:cs typeface="Mangal" pitchFamily="18" charset="0"/>
              </a:rPr>
              <a:t>Thank you!</a:t>
            </a:r>
          </a:p>
        </p:txBody>
      </p:sp>
    </p:spTree>
    <p:extLst>
      <p:ext uri="{BB962C8B-B14F-4D97-AF65-F5344CB8AC3E}">
        <p14:creationId xmlns:p14="http://schemas.microsoft.com/office/powerpoint/2010/main" val="3895329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childTnLst>
                                </p:cTn>
                              </p:par>
                            </p:childTnLst>
                          </p:cTn>
                        </p:par>
                        <p:par>
                          <p:cTn id="8" fill="hold">
                            <p:stCondLst>
                              <p:cond delay="2000"/>
                            </p:stCondLst>
                            <p:childTnLst>
                              <p:par>
                                <p:cTn id="9" presetID="10" presetClass="entr" presetSubtype="0" fill="hold" grpId="0" nodeType="afterEffect">
                                  <p:stCondLst>
                                    <p:cond delay="5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rgbClr val="19263C"/>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2170" b="28450"/>
          <a:stretch/>
        </p:blipFill>
        <p:spPr>
          <a:xfrm>
            <a:off x="131134" y="895350"/>
            <a:ext cx="6400800" cy="2971800"/>
          </a:xfrm>
          <a:prstGeom prst="roundRect">
            <a:avLst>
              <a:gd name="adj" fmla="val 8594"/>
            </a:avLst>
          </a:prstGeom>
          <a:solidFill>
            <a:srgbClr val="FFFFFF">
              <a:shade val="85000"/>
            </a:srgbClr>
          </a:solidFill>
          <a:ln>
            <a:noFill/>
          </a:ln>
          <a:effectLst>
            <a:reflection blurRad="12700" stA="18000" endPos="28000" dist="5000" dir="5400000" sy="-100000" algn="bl" rotWithShape="0"/>
          </a:effectLst>
        </p:spPr>
      </p:pic>
      <p:sp>
        <p:nvSpPr>
          <p:cNvPr id="4" name="TextBox 3"/>
          <p:cNvSpPr txBox="1"/>
          <p:nvPr/>
        </p:nvSpPr>
        <p:spPr bwMode="auto">
          <a:xfrm>
            <a:off x="131134" y="31899"/>
            <a:ext cx="3859891" cy="830958"/>
          </a:xfrm>
          <a:prstGeom prst="rect">
            <a:avLst/>
          </a:prstGeom>
          <a:noFill/>
          <a:ln w="9525">
            <a:noFill/>
            <a:miter lim="800000"/>
            <a:headEnd/>
            <a:tailEnd/>
          </a:ln>
        </p:spPr>
        <p:txBody>
          <a:bodyPr wrap="none" lIns="91402" tIns="45701" rIns="91402" bIns="45701" rtlCol="0">
            <a:spAutoFit/>
          </a:bodyPr>
          <a:lstStyle/>
          <a:p>
            <a:pPr marL="0" marR="0" lvl="0" indent="0" algn="l" defTabSz="914310" rtl="0" eaLnBrk="0" fontAlgn="base" latinLnBrk="0" hangingPunct="0">
              <a:lnSpc>
                <a:spcPct val="100000"/>
              </a:lnSpc>
              <a:spcBef>
                <a:spcPct val="0"/>
              </a:spcBef>
              <a:spcAft>
                <a:spcPct val="0"/>
              </a:spcAft>
              <a:buClrTx/>
              <a:buSzTx/>
              <a:buFontTx/>
              <a:buNone/>
              <a:tabLst/>
              <a:defRPr/>
            </a:pPr>
            <a:r>
              <a:rPr kumimoji="0" lang="en-US" sz="4800" i="0" u="none" strike="noStrike" kern="1200" cap="none" spc="-200" normalizeH="0" baseline="0" noProof="0" dirty="0">
                <a:ln>
                  <a:noFill/>
                </a:ln>
                <a:solidFill>
                  <a:srgbClr val="6699D1"/>
                </a:solidFill>
                <a:effectLst>
                  <a:outerShdw blurRad="38100" dist="38100" dir="2700000" algn="tl">
                    <a:srgbClr val="000000">
                      <a:alpha val="43137"/>
                    </a:srgbClr>
                  </a:outerShdw>
                </a:effectLst>
                <a:uLnTx/>
                <a:uFillTx/>
                <a:latin typeface="Segoe UI Semibold" panose="020B0702040204020203" pitchFamily="34" charset="0"/>
                <a:ea typeface="+mn-ea"/>
                <a:cs typeface="+mn-cs"/>
              </a:rPr>
              <a:t>Save the Date!</a:t>
            </a:r>
          </a:p>
        </p:txBody>
      </p:sp>
      <p:sp>
        <p:nvSpPr>
          <p:cNvPr id="5" name="TextBox 4"/>
          <p:cNvSpPr txBox="1"/>
          <p:nvPr/>
        </p:nvSpPr>
        <p:spPr bwMode="auto">
          <a:xfrm>
            <a:off x="6602594" y="912771"/>
            <a:ext cx="2366982" cy="1846621"/>
          </a:xfrm>
          <a:prstGeom prst="rect">
            <a:avLst/>
          </a:prstGeom>
          <a:noFill/>
          <a:ln w="9525">
            <a:noFill/>
            <a:miter lim="800000"/>
            <a:headEnd/>
            <a:tailEnd/>
          </a:ln>
        </p:spPr>
        <p:txBody>
          <a:bodyPr wrap="none" lIns="91402" tIns="45701" rIns="91402" bIns="45701" rtlCol="0">
            <a:spAutoFit/>
          </a:bodyPr>
          <a:lstStyle/>
          <a:p>
            <a:pPr marL="0" marR="0" lvl="0" indent="0" algn="ctr" defTabSz="914310" rtl="0" eaLnBrk="0" fontAlgn="base" latinLnBrk="0" hangingPunct="0">
              <a:lnSpc>
                <a:spcPct val="100000"/>
              </a:lnSpc>
              <a:spcBef>
                <a:spcPct val="0"/>
              </a:spcBef>
              <a:spcAft>
                <a:spcPct val="0"/>
              </a:spcAft>
              <a:buClrTx/>
              <a:buSzTx/>
              <a:buFontTx/>
              <a:buNone/>
              <a:tabLst/>
              <a:defRPr/>
            </a:pPr>
            <a:r>
              <a:rPr kumimoji="0" lang="en-US" sz="6000" b="1" i="0" u="none" strike="noStrike" kern="1200" cap="none" spc="0" normalizeH="0" baseline="0" noProof="0" dirty="0">
                <a:ln>
                  <a:noFill/>
                </a:ln>
                <a:solidFill>
                  <a:srgbClr val="6699D1"/>
                </a:solidFill>
                <a:effectLst>
                  <a:outerShdw blurRad="38100" dist="38100" dir="2700000" algn="tl">
                    <a:srgbClr val="000000">
                      <a:alpha val="43137"/>
                    </a:srgbClr>
                  </a:outerShdw>
                </a:effectLst>
                <a:uLnTx/>
                <a:uFillTx/>
                <a:latin typeface="Segoe UI Semibold" panose="020B0702040204020203" pitchFamily="34" charset="0"/>
                <a:ea typeface="+mn-ea"/>
                <a:cs typeface="+mn-cs"/>
              </a:rPr>
              <a:t>2019</a:t>
            </a:r>
            <a:endParaRPr kumimoji="0" lang="en-US" sz="3600" b="1" i="0" u="none" strike="noStrike" kern="1200" cap="none" spc="0" normalizeH="0" baseline="0" noProof="0" dirty="0">
              <a:ln>
                <a:noFill/>
              </a:ln>
              <a:solidFill>
                <a:srgbClr val="6699D1"/>
              </a:solidFill>
              <a:effectLst>
                <a:outerShdw blurRad="38100" dist="38100" dir="2700000" algn="tl">
                  <a:srgbClr val="000000">
                    <a:alpha val="43137"/>
                  </a:srgbClr>
                </a:outerShdw>
              </a:effectLst>
              <a:uLnTx/>
              <a:uFillTx/>
              <a:latin typeface="Segoe UI Semibold" panose="020B0702040204020203" pitchFamily="34" charset="0"/>
              <a:ea typeface="+mn-ea"/>
              <a:cs typeface="+mn-cs"/>
            </a:endParaRPr>
          </a:p>
          <a:p>
            <a:pPr marL="0" marR="0" lvl="0" indent="0" algn="ctr" defTabSz="914310" rtl="0" eaLnBrk="0" fontAlgn="base" latinLnBrk="0" hangingPunct="0">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solidFill>
                  <a:srgbClr val="6699D1"/>
                </a:solidFill>
                <a:effectLst>
                  <a:outerShdw blurRad="38100" dist="38100" dir="2700000" algn="tl">
                    <a:srgbClr val="000000">
                      <a:alpha val="43137"/>
                    </a:srgbClr>
                  </a:outerShdw>
                </a:effectLst>
                <a:uLnTx/>
                <a:uFillTx/>
                <a:latin typeface="Segoe UI Semibold" panose="020B0702040204020203" pitchFamily="34" charset="0"/>
                <a:ea typeface="+mn-ea"/>
                <a:cs typeface="+mn-cs"/>
              </a:rPr>
              <a:t>June 9-14</a:t>
            </a:r>
          </a:p>
          <a:p>
            <a:pPr marL="0" marR="0" lvl="0" indent="0" algn="ctr" defTabSz="91431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DAD9D5"/>
                </a:solidFill>
                <a:effectLst>
                  <a:outerShdw blurRad="38100" dist="38100" dir="2700000" algn="tl">
                    <a:srgbClr val="000000">
                      <a:alpha val="43137"/>
                    </a:srgbClr>
                  </a:outerShdw>
                </a:effectLst>
                <a:uLnTx/>
                <a:uFillTx/>
                <a:latin typeface="Times New Roman" panose="02020603050405020304" pitchFamily="18" charset="0"/>
                <a:ea typeface="+mn-ea"/>
                <a:cs typeface="Times New Roman" panose="02020603050405020304" pitchFamily="18" charset="0"/>
              </a:rPr>
              <a:t>We’re back in Orlando!</a:t>
            </a:r>
          </a:p>
        </p:txBody>
      </p:sp>
      <p:sp>
        <p:nvSpPr>
          <p:cNvPr id="6" name="TextBox 5"/>
          <p:cNvSpPr txBox="1"/>
          <p:nvPr/>
        </p:nvSpPr>
        <p:spPr bwMode="auto">
          <a:xfrm>
            <a:off x="4868421" y="185787"/>
            <a:ext cx="4123180" cy="523220"/>
          </a:xfrm>
          <a:prstGeom prst="rect">
            <a:avLst/>
          </a:prstGeom>
          <a:noFill/>
          <a:ln w="9525">
            <a:noFill/>
            <a:miter lim="800000"/>
            <a:headEnd/>
            <a:tailEnd/>
          </a:ln>
        </p:spPr>
        <p:txBody>
          <a:bodyPr wrap="none" lIns="91402" tIns="45701" rIns="91402" bIns="45701" rtlCol="0">
            <a:spAutoFit/>
          </a:bodyPr>
          <a:lstStyle/>
          <a:p>
            <a:pPr marL="0" marR="0" lvl="0" indent="0" algn="l" defTabSz="91431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100" normalizeH="0" baseline="0" noProof="0" dirty="0">
                <a:ln>
                  <a:noFill/>
                </a:ln>
                <a:solidFill>
                  <a:srgbClr val="C2C0B9"/>
                </a:solidFill>
                <a:effectLst/>
                <a:uLnTx/>
                <a:uFillTx/>
                <a:latin typeface="Segoe UI Semibold" panose="020B0702040204020203" pitchFamily="34" charset="0"/>
                <a:ea typeface="+mn-ea"/>
                <a:cs typeface="+mn-cs"/>
              </a:rPr>
              <a:t>www.SQLintersection.com</a:t>
            </a:r>
          </a:p>
        </p:txBody>
      </p:sp>
      <p:pic>
        <p:nvPicPr>
          <p:cNvPr id="2" name="Picture 1"/>
          <p:cNvPicPr>
            <a:picLocks noChangeAspect="1"/>
          </p:cNvPicPr>
          <p:nvPr/>
        </p:nvPicPr>
        <p:blipFill>
          <a:blip r:embed="rId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04679" y="3149874"/>
            <a:ext cx="1925798" cy="579879"/>
          </a:xfrm>
          <a:prstGeom prst="rect">
            <a:avLst/>
          </a:prstGeom>
          <a:noFill/>
        </p:spPr>
      </p:pic>
      <p:sp>
        <p:nvSpPr>
          <p:cNvPr id="8" name="TextBox 7"/>
          <p:cNvSpPr txBox="1"/>
          <p:nvPr/>
        </p:nvSpPr>
        <p:spPr bwMode="auto">
          <a:xfrm>
            <a:off x="567495" y="4095750"/>
            <a:ext cx="8043105" cy="954107"/>
          </a:xfrm>
          <a:prstGeom prst="rect">
            <a:avLst/>
          </a:prstGeom>
          <a:noFill/>
          <a:ln w="9525">
            <a:noFill/>
            <a:miter lim="800000"/>
            <a:headEnd/>
            <a:tailEnd/>
          </a:ln>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t>Leave the every day behind and enter a world of wonder and enchantment at the Walt Disney World® Resort. </a:t>
            </a:r>
            <a:b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br>
            <a: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t>Located in the heart of the most magical place on earth, the Walt Disney World Swan and Dolphin Resort </a:t>
            </a:r>
            <a:b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br>
            <a: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t>provides a truly extraordinary backdrop for our event! Beautiful tropical landscaping, tranquil waterways, </a:t>
            </a:r>
            <a:b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br>
            <a:r>
              <a:rPr kumimoji="0" lang="en-US" sz="1400" b="0" i="1"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rPr>
              <a:t>and classic art and architecture work together to create a stunning landmark!</a:t>
            </a:r>
            <a:endParaRPr kumimoji="0" lang="en-US" sz="1400" b="0" i="0" u="none" strike="noStrike" kern="1200" cap="none" spc="0" normalizeH="0" baseline="0" noProof="0" dirty="0">
              <a:ln>
                <a:noFill/>
              </a:ln>
              <a:solidFill>
                <a:srgbClr val="DAD9D5"/>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604634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3F0982-C647-4D3C-B480-2618C0C49E32}"/>
              </a:ext>
            </a:extLst>
          </p:cNvPr>
          <p:cNvSpPr>
            <a:spLocks noGrp="1"/>
          </p:cNvSpPr>
          <p:nvPr>
            <p:ph type="body" idx="1"/>
          </p:nvPr>
        </p:nvSpPr>
        <p:spPr/>
        <p:txBody>
          <a:bodyPr/>
          <a:lstStyle/>
          <a:p>
            <a:endParaRPr lang="en-US"/>
          </a:p>
        </p:txBody>
      </p:sp>
      <p:sp>
        <p:nvSpPr>
          <p:cNvPr id="2" name="Title 1"/>
          <p:cNvSpPr>
            <a:spLocks noGrp="1"/>
          </p:cNvSpPr>
          <p:nvPr>
            <p:ph type="title"/>
          </p:nvPr>
        </p:nvSpPr>
        <p:spPr/>
        <p:txBody>
          <a:bodyPr/>
          <a:lstStyle/>
          <a:p>
            <a:r>
              <a:rPr lang="en-US" dirty="0"/>
              <a:t>Why upgrade?</a:t>
            </a:r>
          </a:p>
        </p:txBody>
      </p:sp>
    </p:spTree>
    <p:extLst>
      <p:ext uri="{BB962C8B-B14F-4D97-AF65-F5344CB8AC3E}">
        <p14:creationId xmlns:p14="http://schemas.microsoft.com/office/powerpoint/2010/main" val="38849103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EC37BB-8B9E-4CE7-B7CF-0966ED87D3AE}"/>
              </a:ext>
            </a:extLst>
          </p:cNvPr>
          <p:cNvSpPr>
            <a:spLocks noGrp="1"/>
          </p:cNvSpPr>
          <p:nvPr>
            <p:ph type="title"/>
          </p:nvPr>
        </p:nvSpPr>
        <p:spPr/>
        <p:txBody>
          <a:bodyPr/>
          <a:lstStyle/>
          <a:p>
            <a:r>
              <a:rPr lang="en-US"/>
              <a:t>Is it the right time to modernize?</a:t>
            </a:r>
          </a:p>
        </p:txBody>
      </p:sp>
      <p:graphicFrame>
        <p:nvGraphicFramePr>
          <p:cNvPr id="4" name="Diagram 3">
            <a:extLst>
              <a:ext uri="{FF2B5EF4-FFF2-40B4-BE49-F238E27FC236}">
                <a16:creationId xmlns:a16="http://schemas.microsoft.com/office/drawing/2014/main" id="{9DB09175-C61B-4BB2-898E-6B7F111A8BA9}"/>
              </a:ext>
            </a:extLst>
          </p:cNvPr>
          <p:cNvGraphicFramePr/>
          <p:nvPr>
            <p:extLst>
              <p:ext uri="{D42A27DB-BD31-4B8C-83A1-F6EECF244321}">
                <p14:modId xmlns:p14="http://schemas.microsoft.com/office/powerpoint/2010/main" val="1951599400"/>
              </p:ext>
            </p:extLst>
          </p:nvPr>
        </p:nvGraphicFramePr>
        <p:xfrm>
          <a:off x="438913" y="758399"/>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5409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A73268-0263-4F21-BB95-95B69546AD6E}"/>
              </a:ext>
            </a:extLst>
          </p:cNvPr>
          <p:cNvSpPr/>
          <p:nvPr/>
        </p:nvSpPr>
        <p:spPr bwMode="auto">
          <a:xfrm>
            <a:off x="3762632" y="219075"/>
            <a:ext cx="5161103" cy="470416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endParaRPr lang="en-US" sz="1200">
              <a:gradFill>
                <a:gsLst>
                  <a:gs pos="40075">
                    <a:srgbClr val="FFFFFF"/>
                  </a:gs>
                  <a:gs pos="30000">
                    <a:srgbClr val="FFFFFF"/>
                  </a:gs>
                </a:gsLst>
                <a:lin ang="5400000" scaled="0"/>
              </a:gradFill>
            </a:endParaRPr>
          </a:p>
        </p:txBody>
      </p:sp>
      <p:sp>
        <p:nvSpPr>
          <p:cNvPr id="8" name="Title 7">
            <a:extLst>
              <a:ext uri="{FF2B5EF4-FFF2-40B4-BE49-F238E27FC236}">
                <a16:creationId xmlns:a16="http://schemas.microsoft.com/office/drawing/2014/main" id="{D18A1E48-C74E-4B7C-95F4-2342DAC963A9}"/>
              </a:ext>
            </a:extLst>
          </p:cNvPr>
          <p:cNvSpPr>
            <a:spLocks noGrp="1"/>
          </p:cNvSpPr>
          <p:nvPr>
            <p:ph type="title" idx="4294967295"/>
          </p:nvPr>
        </p:nvSpPr>
        <p:spPr>
          <a:xfrm>
            <a:off x="0" y="1676400"/>
            <a:ext cx="2120900" cy="923925"/>
          </a:xfrm>
        </p:spPr>
        <p:txBody>
          <a:bodyPr/>
          <a:lstStyle/>
          <a:p>
            <a:r>
              <a:rPr lang="en-US" sz="2700"/>
              <a:t>Winter is coming…</a:t>
            </a:r>
            <a:endParaRPr lang="en-US"/>
          </a:p>
        </p:txBody>
      </p:sp>
      <p:sp>
        <p:nvSpPr>
          <p:cNvPr id="12" name="Explosion: 14 Points 11">
            <a:extLst>
              <a:ext uri="{FF2B5EF4-FFF2-40B4-BE49-F238E27FC236}">
                <a16:creationId xmlns:a16="http://schemas.microsoft.com/office/drawing/2014/main" id="{EA15E459-F532-48FA-B06B-6547EB62F572}"/>
              </a:ext>
            </a:extLst>
          </p:cNvPr>
          <p:cNvSpPr/>
          <p:nvPr/>
        </p:nvSpPr>
        <p:spPr bwMode="auto">
          <a:xfrm>
            <a:off x="419447" y="2786567"/>
            <a:ext cx="2864512" cy="1756354"/>
          </a:xfrm>
          <a:prstGeom prst="irregularSeal2">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a:r>
              <a:rPr lang="en-US" sz="2100" b="1">
                <a:gradFill>
                  <a:gsLst>
                    <a:gs pos="0">
                      <a:srgbClr val="FFFFFF"/>
                    </a:gs>
                    <a:gs pos="100000">
                      <a:srgbClr val="FFFFFF"/>
                    </a:gs>
                  </a:gsLst>
                  <a:lin ang="5400000" scaled="0"/>
                </a:gradFill>
                <a:latin typeface="+mj-lt"/>
                <a:ea typeface="Segoe UI" pitchFamily="34" charset="0"/>
                <a:cs typeface="Segoe UI" pitchFamily="34" charset="0"/>
              </a:rPr>
              <a:t>July 9, 2019</a:t>
            </a:r>
          </a:p>
        </p:txBody>
      </p:sp>
      <p:pic>
        <p:nvPicPr>
          <p:cNvPr id="10" name="Picture 9">
            <a:extLst>
              <a:ext uri="{FF2B5EF4-FFF2-40B4-BE49-F238E27FC236}">
                <a16:creationId xmlns:a16="http://schemas.microsoft.com/office/drawing/2014/main" id="{60619685-86C9-4348-9ECF-9FB1541A69CE}"/>
              </a:ext>
            </a:extLst>
          </p:cNvPr>
          <p:cNvPicPr>
            <a:picLocks noChangeAspect="1"/>
          </p:cNvPicPr>
          <p:nvPr/>
        </p:nvPicPr>
        <p:blipFill>
          <a:blip r:embed="rId3"/>
          <a:stretch>
            <a:fillRect/>
          </a:stretch>
        </p:blipFill>
        <p:spPr>
          <a:xfrm>
            <a:off x="4572001" y="1213167"/>
            <a:ext cx="3731570" cy="2330327"/>
          </a:xfrm>
          <a:prstGeom prst="rect">
            <a:avLst/>
          </a:prstGeom>
        </p:spPr>
      </p:pic>
    </p:spTree>
    <p:extLst>
      <p:ext uri="{BB962C8B-B14F-4D97-AF65-F5344CB8AC3E}">
        <p14:creationId xmlns:p14="http://schemas.microsoft.com/office/powerpoint/2010/main" val="317203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65B3E-24BE-40DA-8F17-7FAED7869DA4}"/>
              </a:ext>
            </a:extLst>
          </p:cNvPr>
          <p:cNvSpPr>
            <a:spLocks noGrp="1"/>
          </p:cNvSpPr>
          <p:nvPr>
            <p:ph type="title"/>
          </p:nvPr>
        </p:nvSpPr>
        <p:spPr/>
        <p:txBody>
          <a:bodyPr/>
          <a:lstStyle/>
          <a:p>
            <a:r>
              <a:rPr lang="en-US"/>
              <a:t>Database Compatibility Level based certification</a:t>
            </a:r>
          </a:p>
        </p:txBody>
      </p:sp>
      <p:sp>
        <p:nvSpPr>
          <p:cNvPr id="3" name="Text Placeholder 2">
            <a:extLst>
              <a:ext uri="{FF2B5EF4-FFF2-40B4-BE49-F238E27FC236}">
                <a16:creationId xmlns:a16="http://schemas.microsoft.com/office/drawing/2014/main" id="{791C3B15-9D7A-4CC2-86C3-4243034372CB}"/>
              </a:ext>
            </a:extLst>
          </p:cNvPr>
          <p:cNvSpPr>
            <a:spLocks noGrp="1"/>
          </p:cNvSpPr>
          <p:nvPr>
            <p:ph type="body" sz="quarter" idx="10"/>
          </p:nvPr>
        </p:nvSpPr>
        <p:spPr>
          <a:xfrm>
            <a:off x="439793" y="1075778"/>
            <a:ext cx="8263890" cy="3131625"/>
          </a:xfrm>
        </p:spPr>
        <p:txBody>
          <a:bodyPr/>
          <a:lstStyle/>
          <a:p>
            <a:endParaRPr lang="en-US"/>
          </a:p>
          <a:p>
            <a:endParaRPr lang="en-US"/>
          </a:p>
          <a:p>
            <a:endParaRPr lang="en-US"/>
          </a:p>
          <a:p>
            <a:endParaRPr lang="en-US"/>
          </a:p>
          <a:p>
            <a:endParaRPr lang="en-US"/>
          </a:p>
          <a:p>
            <a:r>
              <a:rPr lang="en-US"/>
              <a:t>Any certification process should be thought in terms of “</a:t>
            </a:r>
            <a:r>
              <a:rPr lang="en-US" i="1"/>
              <a:t>which target database compatibility level am I certifying to?”</a:t>
            </a:r>
          </a:p>
          <a:p>
            <a:endParaRPr lang="en-US"/>
          </a:p>
          <a:p>
            <a:r>
              <a:rPr lang="en-US"/>
              <a:t>Updated public documentation: </a:t>
            </a:r>
            <a:r>
              <a:rPr lang="en-US">
                <a:hlinkClick r:id="rId3"/>
              </a:rPr>
              <a:t>http://aka.ms/dbcompat</a:t>
            </a:r>
            <a:endParaRPr lang="en-US"/>
          </a:p>
        </p:txBody>
      </p:sp>
      <p:sp>
        <p:nvSpPr>
          <p:cNvPr id="4" name="Rectangle: Rounded Corners 3">
            <a:extLst>
              <a:ext uri="{FF2B5EF4-FFF2-40B4-BE49-F238E27FC236}">
                <a16:creationId xmlns:a16="http://schemas.microsoft.com/office/drawing/2014/main" id="{02ADA225-0CAE-4B81-BA1B-2F4796C38EC1}"/>
              </a:ext>
            </a:extLst>
          </p:cNvPr>
          <p:cNvSpPr/>
          <p:nvPr/>
        </p:nvSpPr>
        <p:spPr bwMode="auto">
          <a:xfrm>
            <a:off x="438150" y="1077516"/>
            <a:ext cx="3695186" cy="162861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2100">
                <a:latin typeface="+mj-lt"/>
              </a:rPr>
              <a:t>Stop certifying for any given platform (Cloud, on-prem)!</a:t>
            </a:r>
          </a:p>
        </p:txBody>
      </p:sp>
      <p:sp>
        <p:nvSpPr>
          <p:cNvPr id="5" name="Rectangle: Rounded Corners 4">
            <a:extLst>
              <a:ext uri="{FF2B5EF4-FFF2-40B4-BE49-F238E27FC236}">
                <a16:creationId xmlns:a16="http://schemas.microsoft.com/office/drawing/2014/main" id="{288A3CBC-A291-4D54-A8FB-FD0BB71C1B1C}"/>
              </a:ext>
            </a:extLst>
          </p:cNvPr>
          <p:cNvSpPr/>
          <p:nvPr/>
        </p:nvSpPr>
        <p:spPr bwMode="auto">
          <a:xfrm>
            <a:off x="5008497" y="1075778"/>
            <a:ext cx="3695186" cy="1628614"/>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8" rIns="0" bIns="34978" numCol="1" rtlCol="0" anchor="ctr" anchorCtr="0" compatLnSpc="1">
            <a:prstTxWarp prst="textNoShape">
              <a:avLst/>
            </a:prstTxWarp>
          </a:bodyPr>
          <a:lstStyle/>
          <a:p>
            <a:pPr algn="ctr" defTabSz="699354"/>
            <a:r>
              <a:rPr lang="en-US" sz="2100">
                <a:latin typeface="+mj-lt"/>
              </a:rPr>
              <a:t>Stop certifying for a named SQL Server version!</a:t>
            </a:r>
          </a:p>
        </p:txBody>
      </p:sp>
    </p:spTree>
    <p:extLst>
      <p:ext uri="{BB962C8B-B14F-4D97-AF65-F5344CB8AC3E}">
        <p14:creationId xmlns:p14="http://schemas.microsoft.com/office/powerpoint/2010/main" val="1557925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fade">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01931" y="891883"/>
            <a:ext cx="3535762" cy="1551194"/>
          </a:xfrm>
        </p:spPr>
        <p:txBody>
          <a:bodyPr/>
          <a:lstStyle/>
          <a:p>
            <a:r>
              <a:rPr lang="en-US" sz="2400" dirty="0"/>
              <a:t>Database Compatibility Level sets certain database behaviors to be compatible with the specified version of SQL Server. </a:t>
            </a:r>
          </a:p>
          <a:p>
            <a:pPr lvl="1"/>
            <a:r>
              <a:rPr lang="en-US" sz="1500" dirty="0"/>
              <a:t>Compatibility level affects behaviors only for the specified database, not for the entire server.</a:t>
            </a:r>
          </a:p>
          <a:p>
            <a:endParaRPr lang="en-US" sz="2400" dirty="0"/>
          </a:p>
        </p:txBody>
      </p:sp>
      <p:sp>
        <p:nvSpPr>
          <p:cNvPr id="2" name="Title 1"/>
          <p:cNvSpPr>
            <a:spLocks noGrp="1"/>
          </p:cNvSpPr>
          <p:nvPr>
            <p:ph type="title"/>
          </p:nvPr>
        </p:nvSpPr>
        <p:spPr/>
        <p:txBody>
          <a:bodyPr/>
          <a:lstStyle/>
          <a:p>
            <a:r>
              <a:rPr lang="en-US" dirty="0"/>
              <a:t>Database Compatibility Level behavior</a:t>
            </a:r>
          </a:p>
        </p:txBody>
      </p:sp>
      <p:graphicFrame>
        <p:nvGraphicFramePr>
          <p:cNvPr id="4" name="Table 3">
            <a:extLst>
              <a:ext uri="{FF2B5EF4-FFF2-40B4-BE49-F238E27FC236}">
                <a16:creationId xmlns:a16="http://schemas.microsoft.com/office/drawing/2014/main" id="{B31F283E-4210-409F-ADE1-4C9CB17E7EB7}"/>
              </a:ext>
            </a:extLst>
          </p:cNvPr>
          <p:cNvGraphicFramePr>
            <a:graphicFrameLocks noGrp="1"/>
          </p:cNvGraphicFramePr>
          <p:nvPr>
            <p:extLst/>
          </p:nvPr>
        </p:nvGraphicFramePr>
        <p:xfrm>
          <a:off x="3942324" y="891883"/>
          <a:ext cx="4859770" cy="3389802"/>
        </p:xfrm>
        <a:graphic>
          <a:graphicData uri="http://schemas.openxmlformats.org/drawingml/2006/table">
            <a:tbl>
              <a:tblPr firstRow="1" firstCol="1">
                <a:tableStyleId>{21E4AEA4-8DFA-4A89-87EB-49C32662AFE0}</a:tableStyleId>
              </a:tblPr>
              <a:tblGrid>
                <a:gridCol w="1483523">
                  <a:extLst>
                    <a:ext uri="{9D8B030D-6E8A-4147-A177-3AD203B41FA5}">
                      <a16:colId xmlns:a16="http://schemas.microsoft.com/office/drawing/2014/main" val="2054891200"/>
                    </a:ext>
                  </a:extLst>
                </a:gridCol>
                <a:gridCol w="1610652">
                  <a:extLst>
                    <a:ext uri="{9D8B030D-6E8A-4147-A177-3AD203B41FA5}">
                      <a16:colId xmlns:a16="http://schemas.microsoft.com/office/drawing/2014/main" val="1686273246"/>
                    </a:ext>
                  </a:extLst>
                </a:gridCol>
                <a:gridCol w="1765595">
                  <a:extLst>
                    <a:ext uri="{9D8B030D-6E8A-4147-A177-3AD203B41FA5}">
                      <a16:colId xmlns:a16="http://schemas.microsoft.com/office/drawing/2014/main" val="1002845510"/>
                    </a:ext>
                  </a:extLst>
                </a:gridCol>
              </a:tblGrid>
              <a:tr h="607422">
                <a:tc>
                  <a:txBody>
                    <a:bodyPr/>
                    <a:lstStyle/>
                    <a:p>
                      <a:pPr algn="ctr" fontAlgn="b"/>
                      <a:r>
                        <a:rPr lang="en-US" sz="1200" dirty="0">
                          <a:solidFill>
                            <a:schemeClr val="bg2"/>
                          </a:solidFill>
                          <a:effectLst/>
                          <a:latin typeface="+mj-lt"/>
                        </a:rPr>
                        <a:t>Product</a:t>
                      </a:r>
                      <a:endParaRPr lang="en-US" sz="1200" b="0" dirty="0">
                        <a:solidFill>
                          <a:schemeClr val="bg2"/>
                        </a:solidFill>
                        <a:effectLst/>
                        <a:latin typeface="+mj-lt"/>
                      </a:endParaRPr>
                    </a:p>
                  </a:txBody>
                  <a:tcPr marL="39188" marR="39188" marT="29391" marB="29391" anchor="ctr"/>
                </a:tc>
                <a:tc>
                  <a:txBody>
                    <a:bodyPr/>
                    <a:lstStyle/>
                    <a:p>
                      <a:pPr algn="ctr" fontAlgn="b"/>
                      <a:r>
                        <a:rPr lang="en-US" sz="1200" dirty="0">
                          <a:solidFill>
                            <a:schemeClr val="bg2"/>
                          </a:solidFill>
                          <a:effectLst/>
                          <a:latin typeface="+mj-lt"/>
                        </a:rPr>
                        <a:t>Compatibility Level Designation</a:t>
                      </a:r>
                      <a:endParaRPr lang="en-US" sz="1200" b="0" dirty="0">
                        <a:solidFill>
                          <a:schemeClr val="bg2"/>
                        </a:solidFill>
                        <a:effectLst/>
                        <a:latin typeface="+mj-lt"/>
                      </a:endParaRPr>
                    </a:p>
                  </a:txBody>
                  <a:tcPr marL="39188" marR="39188" marT="29391" marB="29391" anchor="ctr"/>
                </a:tc>
                <a:tc>
                  <a:txBody>
                    <a:bodyPr/>
                    <a:lstStyle/>
                    <a:p>
                      <a:pPr algn="ctr" fontAlgn="b"/>
                      <a:r>
                        <a:rPr lang="en-US" sz="1200" dirty="0">
                          <a:solidFill>
                            <a:schemeClr val="bg2"/>
                          </a:solidFill>
                          <a:effectLst/>
                          <a:latin typeface="+mj-lt"/>
                        </a:rPr>
                        <a:t>Supported Compatibility Level Values</a:t>
                      </a:r>
                      <a:endParaRPr lang="en-US" sz="1200" b="0" dirty="0">
                        <a:solidFill>
                          <a:schemeClr val="bg2"/>
                        </a:solidFill>
                        <a:effectLst/>
                        <a:latin typeface="+mj-lt"/>
                      </a:endParaRPr>
                    </a:p>
                  </a:txBody>
                  <a:tcPr marL="39188" marR="39188" marT="29391" marB="29391" anchor="ctr"/>
                </a:tc>
                <a:extLst>
                  <a:ext uri="{0D108BD9-81ED-4DB2-BD59-A6C34878D82A}">
                    <a16:rowId xmlns:a16="http://schemas.microsoft.com/office/drawing/2014/main" val="1223712665"/>
                  </a:ext>
                </a:extLst>
              </a:tr>
              <a:tr h="424542">
                <a:tc>
                  <a:txBody>
                    <a:bodyPr/>
                    <a:lstStyle/>
                    <a:p>
                      <a:pPr algn="ctr" fontAlgn="t"/>
                      <a:r>
                        <a:rPr lang="en-US" sz="1200" dirty="0">
                          <a:solidFill>
                            <a:schemeClr val="bg2"/>
                          </a:solidFill>
                          <a:effectLst/>
                          <a:latin typeface="+mj-lt"/>
                        </a:rPr>
                        <a:t>SQL Server 2019</a:t>
                      </a:r>
                    </a:p>
                  </a:txBody>
                  <a:tcPr marL="39188" marR="39188" marT="29391" marB="29391"/>
                </a:tc>
                <a:tc>
                  <a:txBody>
                    <a:bodyPr/>
                    <a:lstStyle/>
                    <a:p>
                      <a:pPr algn="ctr" fontAlgn="t"/>
                      <a:r>
                        <a:rPr lang="en-US" sz="1200" dirty="0">
                          <a:effectLst/>
                          <a:latin typeface="+mj-lt"/>
                        </a:rPr>
                        <a:t>150</a:t>
                      </a:r>
                    </a:p>
                  </a:txBody>
                  <a:tcPr marL="39188" marR="39188" marT="29391" marB="29391"/>
                </a:tc>
                <a:tc>
                  <a:txBody>
                    <a:bodyPr/>
                    <a:lstStyle/>
                    <a:p>
                      <a:pPr algn="l" fontAlgn="t"/>
                      <a:r>
                        <a:rPr lang="en-US" sz="1200" dirty="0">
                          <a:effectLst/>
                          <a:latin typeface="+mj-lt"/>
                        </a:rPr>
                        <a:t>150, 140, 130, 120, 110, 100</a:t>
                      </a:r>
                    </a:p>
                  </a:txBody>
                  <a:tcPr marL="39188" marR="39188" marT="29391" marB="29391"/>
                </a:tc>
                <a:extLst>
                  <a:ext uri="{0D108BD9-81ED-4DB2-BD59-A6C34878D82A}">
                    <a16:rowId xmlns:a16="http://schemas.microsoft.com/office/drawing/2014/main" val="1055823096"/>
                  </a:ext>
                </a:extLst>
              </a:tr>
              <a:tr h="241662">
                <a:tc>
                  <a:txBody>
                    <a:bodyPr/>
                    <a:lstStyle/>
                    <a:p>
                      <a:pPr algn="ctr" fontAlgn="t"/>
                      <a:r>
                        <a:rPr lang="en-US" sz="1200" dirty="0">
                          <a:solidFill>
                            <a:schemeClr val="bg2"/>
                          </a:solidFill>
                          <a:effectLst/>
                          <a:latin typeface="+mj-lt"/>
                        </a:rPr>
                        <a:t>SQL Server 2017</a:t>
                      </a:r>
                    </a:p>
                  </a:txBody>
                  <a:tcPr marL="39188" marR="39188" marT="29391" marB="29391"/>
                </a:tc>
                <a:tc>
                  <a:txBody>
                    <a:bodyPr/>
                    <a:lstStyle/>
                    <a:p>
                      <a:pPr algn="ctr" fontAlgn="t"/>
                      <a:r>
                        <a:rPr lang="en-US" sz="1200" dirty="0">
                          <a:effectLst/>
                          <a:latin typeface="+mj-lt"/>
                        </a:rPr>
                        <a:t>140</a:t>
                      </a:r>
                    </a:p>
                  </a:txBody>
                  <a:tcPr marL="39188" marR="39188" marT="29391" marB="29391"/>
                </a:tc>
                <a:tc>
                  <a:txBody>
                    <a:bodyPr/>
                    <a:lstStyle/>
                    <a:p>
                      <a:pPr algn="l" fontAlgn="t"/>
                      <a:r>
                        <a:rPr lang="en-US" sz="1200" dirty="0">
                          <a:effectLst/>
                          <a:latin typeface="+mj-lt"/>
                        </a:rPr>
                        <a:t>140, 130, 120, 110, 100</a:t>
                      </a:r>
                    </a:p>
                  </a:txBody>
                  <a:tcPr marL="39188" marR="39188" marT="29391" marB="29391"/>
                </a:tc>
                <a:extLst>
                  <a:ext uri="{0D108BD9-81ED-4DB2-BD59-A6C34878D82A}">
                    <a16:rowId xmlns:a16="http://schemas.microsoft.com/office/drawing/2014/main" val="3927382305"/>
                  </a:ext>
                </a:extLst>
              </a:tr>
              <a:tr h="424542">
                <a:tc>
                  <a:txBody>
                    <a:bodyPr/>
                    <a:lstStyle/>
                    <a:p>
                      <a:pPr algn="ctr" fontAlgn="t"/>
                      <a:r>
                        <a:rPr lang="en-US" sz="1200" dirty="0">
                          <a:solidFill>
                            <a:schemeClr val="bg2"/>
                          </a:solidFill>
                          <a:effectLst/>
                          <a:latin typeface="+mj-lt"/>
                        </a:rPr>
                        <a:t>Azure SQL Database</a:t>
                      </a:r>
                    </a:p>
                  </a:txBody>
                  <a:tcPr marL="39188" marR="39188" marT="29391" marB="29391"/>
                </a:tc>
                <a:tc>
                  <a:txBody>
                    <a:bodyPr/>
                    <a:lstStyle/>
                    <a:p>
                      <a:pPr algn="ctr" fontAlgn="t"/>
                      <a:r>
                        <a:rPr lang="en-US" sz="1200" dirty="0">
                          <a:effectLst/>
                          <a:latin typeface="+mj-lt"/>
                        </a:rPr>
                        <a:t>130</a:t>
                      </a:r>
                    </a:p>
                  </a:txBody>
                  <a:tcPr marL="39188" marR="39188" marT="29391" marB="29391"/>
                </a:tc>
                <a:tc>
                  <a:txBody>
                    <a:bodyPr/>
                    <a:lstStyle/>
                    <a:p>
                      <a:pPr algn="l" fontAlgn="t"/>
                      <a:r>
                        <a:rPr lang="en-US" sz="1200" dirty="0">
                          <a:effectLst/>
                          <a:latin typeface="+mj-lt"/>
                        </a:rPr>
                        <a:t>140, 130, 120, 110, 100</a:t>
                      </a:r>
                    </a:p>
                  </a:txBody>
                  <a:tcPr marL="39188" marR="39188" marT="29391" marB="29391"/>
                </a:tc>
                <a:extLst>
                  <a:ext uri="{0D108BD9-81ED-4DB2-BD59-A6C34878D82A}">
                    <a16:rowId xmlns:a16="http://schemas.microsoft.com/office/drawing/2014/main" val="1743089276"/>
                  </a:ext>
                </a:extLst>
              </a:tr>
              <a:tr h="241662">
                <a:tc>
                  <a:txBody>
                    <a:bodyPr/>
                    <a:lstStyle/>
                    <a:p>
                      <a:pPr algn="ctr" fontAlgn="t"/>
                      <a:r>
                        <a:rPr lang="en-US" sz="1200" dirty="0">
                          <a:solidFill>
                            <a:schemeClr val="bg2"/>
                          </a:solidFill>
                          <a:effectLst/>
                          <a:latin typeface="+mj-lt"/>
                        </a:rPr>
                        <a:t>SQL Server 2016</a:t>
                      </a:r>
                    </a:p>
                  </a:txBody>
                  <a:tcPr marL="39188" marR="39188" marT="29391" marB="29391"/>
                </a:tc>
                <a:tc>
                  <a:txBody>
                    <a:bodyPr/>
                    <a:lstStyle/>
                    <a:p>
                      <a:pPr algn="ctr" fontAlgn="t"/>
                      <a:r>
                        <a:rPr lang="en-US" sz="1200">
                          <a:effectLst/>
                          <a:latin typeface="+mj-lt"/>
                        </a:rPr>
                        <a:t>130</a:t>
                      </a:r>
                    </a:p>
                  </a:txBody>
                  <a:tcPr marL="39188" marR="39188" marT="29391" marB="29391"/>
                </a:tc>
                <a:tc>
                  <a:txBody>
                    <a:bodyPr/>
                    <a:lstStyle/>
                    <a:p>
                      <a:pPr algn="l" fontAlgn="t"/>
                      <a:r>
                        <a:rPr lang="en-US" sz="1200" dirty="0">
                          <a:effectLst/>
                          <a:latin typeface="+mj-lt"/>
                        </a:rPr>
                        <a:t>130, 120, 110, 100</a:t>
                      </a:r>
                    </a:p>
                  </a:txBody>
                  <a:tcPr marL="39188" marR="39188" marT="29391" marB="29391"/>
                </a:tc>
                <a:extLst>
                  <a:ext uri="{0D108BD9-81ED-4DB2-BD59-A6C34878D82A}">
                    <a16:rowId xmlns:a16="http://schemas.microsoft.com/office/drawing/2014/main" val="2993982829"/>
                  </a:ext>
                </a:extLst>
              </a:tr>
              <a:tr h="241662">
                <a:tc>
                  <a:txBody>
                    <a:bodyPr/>
                    <a:lstStyle/>
                    <a:p>
                      <a:pPr algn="ctr" fontAlgn="t"/>
                      <a:r>
                        <a:rPr lang="en-US" sz="1200" dirty="0">
                          <a:solidFill>
                            <a:schemeClr val="bg2"/>
                          </a:solidFill>
                          <a:effectLst/>
                          <a:latin typeface="+mj-lt"/>
                        </a:rPr>
                        <a:t>SQL Server 2014</a:t>
                      </a:r>
                    </a:p>
                  </a:txBody>
                  <a:tcPr marL="39188" marR="39188" marT="29391" marB="29391"/>
                </a:tc>
                <a:tc>
                  <a:txBody>
                    <a:bodyPr/>
                    <a:lstStyle/>
                    <a:p>
                      <a:pPr algn="ctr" fontAlgn="t"/>
                      <a:r>
                        <a:rPr lang="en-US" sz="1200">
                          <a:effectLst/>
                          <a:latin typeface="+mj-lt"/>
                        </a:rPr>
                        <a:t>120</a:t>
                      </a:r>
                    </a:p>
                  </a:txBody>
                  <a:tcPr marL="39188" marR="39188" marT="29391" marB="29391"/>
                </a:tc>
                <a:tc>
                  <a:txBody>
                    <a:bodyPr/>
                    <a:lstStyle/>
                    <a:p>
                      <a:pPr algn="l" fontAlgn="t"/>
                      <a:r>
                        <a:rPr lang="en-US" sz="1200" dirty="0">
                          <a:effectLst/>
                          <a:latin typeface="+mj-lt"/>
                        </a:rPr>
                        <a:t>120, 110, 100</a:t>
                      </a:r>
                    </a:p>
                  </a:txBody>
                  <a:tcPr marL="39188" marR="39188" marT="29391" marB="29391"/>
                </a:tc>
                <a:extLst>
                  <a:ext uri="{0D108BD9-81ED-4DB2-BD59-A6C34878D82A}">
                    <a16:rowId xmlns:a16="http://schemas.microsoft.com/office/drawing/2014/main" val="2510047020"/>
                  </a:ext>
                </a:extLst>
              </a:tr>
              <a:tr h="241662">
                <a:tc>
                  <a:txBody>
                    <a:bodyPr/>
                    <a:lstStyle/>
                    <a:p>
                      <a:pPr algn="ctr" fontAlgn="t"/>
                      <a:r>
                        <a:rPr lang="en-US" sz="1200" dirty="0">
                          <a:solidFill>
                            <a:schemeClr val="bg2"/>
                          </a:solidFill>
                          <a:effectLst/>
                          <a:latin typeface="+mj-lt"/>
                        </a:rPr>
                        <a:t>SQL Server 2012</a:t>
                      </a:r>
                    </a:p>
                  </a:txBody>
                  <a:tcPr marL="39188" marR="39188" marT="29391" marB="29391"/>
                </a:tc>
                <a:tc>
                  <a:txBody>
                    <a:bodyPr/>
                    <a:lstStyle/>
                    <a:p>
                      <a:pPr algn="ctr" fontAlgn="t"/>
                      <a:r>
                        <a:rPr lang="en-US" sz="1200">
                          <a:effectLst/>
                          <a:latin typeface="+mj-lt"/>
                        </a:rPr>
                        <a:t>110</a:t>
                      </a:r>
                    </a:p>
                  </a:txBody>
                  <a:tcPr marL="39188" marR="39188" marT="29391" marB="29391"/>
                </a:tc>
                <a:tc>
                  <a:txBody>
                    <a:bodyPr/>
                    <a:lstStyle/>
                    <a:p>
                      <a:pPr algn="l" fontAlgn="t"/>
                      <a:r>
                        <a:rPr lang="en-US" sz="1200" dirty="0">
                          <a:effectLst/>
                          <a:latin typeface="+mj-lt"/>
                        </a:rPr>
                        <a:t>110, 100, 90</a:t>
                      </a:r>
                    </a:p>
                  </a:txBody>
                  <a:tcPr marL="39188" marR="39188" marT="29391" marB="29391"/>
                </a:tc>
                <a:extLst>
                  <a:ext uri="{0D108BD9-81ED-4DB2-BD59-A6C34878D82A}">
                    <a16:rowId xmlns:a16="http://schemas.microsoft.com/office/drawing/2014/main" val="3446193278"/>
                  </a:ext>
                </a:extLst>
              </a:tr>
              <a:tr h="241662">
                <a:tc>
                  <a:txBody>
                    <a:bodyPr/>
                    <a:lstStyle/>
                    <a:p>
                      <a:pPr algn="ctr" fontAlgn="t"/>
                      <a:r>
                        <a:rPr lang="en-US" sz="1200" dirty="0">
                          <a:solidFill>
                            <a:schemeClr val="bg2"/>
                          </a:solidFill>
                          <a:effectLst/>
                          <a:latin typeface="+mj-lt"/>
                        </a:rPr>
                        <a:t>SQL Server 2008 R2</a:t>
                      </a:r>
                    </a:p>
                  </a:txBody>
                  <a:tcPr marL="39188" marR="39188" marT="29391" marB="29391"/>
                </a:tc>
                <a:tc>
                  <a:txBody>
                    <a:bodyPr/>
                    <a:lstStyle/>
                    <a:p>
                      <a:pPr algn="ctr" fontAlgn="t"/>
                      <a:r>
                        <a:rPr lang="en-US" sz="1200">
                          <a:effectLst/>
                          <a:latin typeface="+mj-lt"/>
                        </a:rPr>
                        <a:t>100</a:t>
                      </a:r>
                    </a:p>
                  </a:txBody>
                  <a:tcPr marL="39188" marR="39188" marT="29391" marB="29391"/>
                </a:tc>
                <a:tc>
                  <a:txBody>
                    <a:bodyPr/>
                    <a:lstStyle/>
                    <a:p>
                      <a:pPr algn="l" fontAlgn="t"/>
                      <a:r>
                        <a:rPr lang="en-US" sz="1200" dirty="0">
                          <a:effectLst/>
                          <a:latin typeface="+mj-lt"/>
                        </a:rPr>
                        <a:t>100, 90, 80</a:t>
                      </a:r>
                    </a:p>
                  </a:txBody>
                  <a:tcPr marL="39188" marR="39188" marT="29391" marB="29391"/>
                </a:tc>
                <a:extLst>
                  <a:ext uri="{0D108BD9-81ED-4DB2-BD59-A6C34878D82A}">
                    <a16:rowId xmlns:a16="http://schemas.microsoft.com/office/drawing/2014/main" val="1344424272"/>
                  </a:ext>
                </a:extLst>
              </a:tr>
              <a:tr h="241662">
                <a:tc>
                  <a:txBody>
                    <a:bodyPr/>
                    <a:lstStyle/>
                    <a:p>
                      <a:pPr algn="ctr" fontAlgn="t"/>
                      <a:r>
                        <a:rPr lang="en-US" sz="1200" dirty="0">
                          <a:solidFill>
                            <a:schemeClr val="bg2"/>
                          </a:solidFill>
                          <a:effectLst/>
                          <a:latin typeface="+mj-lt"/>
                        </a:rPr>
                        <a:t>SQL Server 2008</a:t>
                      </a:r>
                    </a:p>
                  </a:txBody>
                  <a:tcPr marL="39188" marR="39188" marT="29391" marB="29391"/>
                </a:tc>
                <a:tc>
                  <a:txBody>
                    <a:bodyPr/>
                    <a:lstStyle/>
                    <a:p>
                      <a:pPr algn="ctr" fontAlgn="t"/>
                      <a:r>
                        <a:rPr lang="en-US" sz="1200">
                          <a:effectLst/>
                          <a:latin typeface="+mj-lt"/>
                        </a:rPr>
                        <a:t>100</a:t>
                      </a:r>
                    </a:p>
                  </a:txBody>
                  <a:tcPr marL="39188" marR="39188" marT="29391" marB="29391"/>
                </a:tc>
                <a:tc>
                  <a:txBody>
                    <a:bodyPr/>
                    <a:lstStyle/>
                    <a:p>
                      <a:pPr algn="l" fontAlgn="t"/>
                      <a:r>
                        <a:rPr lang="en-US" sz="1200" dirty="0">
                          <a:effectLst/>
                          <a:latin typeface="+mj-lt"/>
                        </a:rPr>
                        <a:t>100, 90, 80</a:t>
                      </a:r>
                    </a:p>
                  </a:txBody>
                  <a:tcPr marL="39188" marR="39188" marT="29391" marB="29391"/>
                </a:tc>
                <a:extLst>
                  <a:ext uri="{0D108BD9-81ED-4DB2-BD59-A6C34878D82A}">
                    <a16:rowId xmlns:a16="http://schemas.microsoft.com/office/drawing/2014/main" val="1675899654"/>
                  </a:ext>
                </a:extLst>
              </a:tr>
              <a:tr h="241662">
                <a:tc>
                  <a:txBody>
                    <a:bodyPr/>
                    <a:lstStyle/>
                    <a:p>
                      <a:pPr algn="ctr" fontAlgn="t"/>
                      <a:r>
                        <a:rPr lang="en-US" sz="1200" dirty="0">
                          <a:solidFill>
                            <a:schemeClr val="bg2"/>
                          </a:solidFill>
                          <a:effectLst/>
                          <a:latin typeface="+mj-lt"/>
                        </a:rPr>
                        <a:t>SQL Server 2005</a:t>
                      </a:r>
                    </a:p>
                  </a:txBody>
                  <a:tcPr marL="39188" marR="39188" marT="29391" marB="29391"/>
                </a:tc>
                <a:tc>
                  <a:txBody>
                    <a:bodyPr/>
                    <a:lstStyle/>
                    <a:p>
                      <a:pPr algn="ctr" fontAlgn="t"/>
                      <a:r>
                        <a:rPr lang="en-US" sz="1200">
                          <a:effectLst/>
                          <a:latin typeface="+mj-lt"/>
                        </a:rPr>
                        <a:t>90</a:t>
                      </a:r>
                    </a:p>
                  </a:txBody>
                  <a:tcPr marL="39188" marR="39188" marT="29391" marB="29391"/>
                </a:tc>
                <a:tc>
                  <a:txBody>
                    <a:bodyPr/>
                    <a:lstStyle/>
                    <a:p>
                      <a:pPr algn="l" fontAlgn="t"/>
                      <a:r>
                        <a:rPr lang="en-US" sz="1200" dirty="0">
                          <a:effectLst/>
                          <a:latin typeface="+mj-lt"/>
                        </a:rPr>
                        <a:t>90, 80</a:t>
                      </a:r>
                    </a:p>
                  </a:txBody>
                  <a:tcPr marL="39188" marR="39188" marT="29391" marB="29391"/>
                </a:tc>
                <a:extLst>
                  <a:ext uri="{0D108BD9-81ED-4DB2-BD59-A6C34878D82A}">
                    <a16:rowId xmlns:a16="http://schemas.microsoft.com/office/drawing/2014/main" val="3073723017"/>
                  </a:ext>
                </a:extLst>
              </a:tr>
              <a:tr h="241662">
                <a:tc>
                  <a:txBody>
                    <a:bodyPr/>
                    <a:lstStyle/>
                    <a:p>
                      <a:pPr algn="ctr" fontAlgn="t"/>
                      <a:r>
                        <a:rPr lang="en-US" sz="1200" dirty="0">
                          <a:solidFill>
                            <a:schemeClr val="bg2"/>
                          </a:solidFill>
                          <a:effectLst/>
                          <a:latin typeface="+mj-lt"/>
                        </a:rPr>
                        <a:t>SQL Server 2000</a:t>
                      </a:r>
                    </a:p>
                  </a:txBody>
                  <a:tcPr marL="39188" marR="39188" marT="29391" marB="29391"/>
                </a:tc>
                <a:tc>
                  <a:txBody>
                    <a:bodyPr/>
                    <a:lstStyle/>
                    <a:p>
                      <a:pPr algn="ctr" fontAlgn="t"/>
                      <a:r>
                        <a:rPr lang="en-US" sz="1200" dirty="0">
                          <a:effectLst/>
                          <a:latin typeface="+mj-lt"/>
                        </a:rPr>
                        <a:t>80</a:t>
                      </a:r>
                    </a:p>
                  </a:txBody>
                  <a:tcPr marL="39188" marR="39188" marT="29391" marB="29391"/>
                </a:tc>
                <a:tc>
                  <a:txBody>
                    <a:bodyPr/>
                    <a:lstStyle/>
                    <a:p>
                      <a:pPr algn="l" fontAlgn="t"/>
                      <a:r>
                        <a:rPr lang="en-US" sz="1200" dirty="0">
                          <a:effectLst/>
                          <a:latin typeface="+mj-lt"/>
                        </a:rPr>
                        <a:t>80</a:t>
                      </a:r>
                    </a:p>
                  </a:txBody>
                  <a:tcPr marL="39188" marR="39188" marT="29391" marB="29391"/>
                </a:tc>
                <a:extLst>
                  <a:ext uri="{0D108BD9-81ED-4DB2-BD59-A6C34878D82A}">
                    <a16:rowId xmlns:a16="http://schemas.microsoft.com/office/drawing/2014/main" val="2256766486"/>
                  </a:ext>
                </a:extLst>
              </a:tr>
            </a:tbl>
          </a:graphicData>
        </a:graphic>
      </p:graphicFrame>
    </p:spTree>
    <p:extLst>
      <p:ext uri="{BB962C8B-B14F-4D97-AF65-F5344CB8AC3E}">
        <p14:creationId xmlns:p14="http://schemas.microsoft.com/office/powerpoint/2010/main" val="1310377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System.Storyboarding.Common.MouseClick" Revision="1" Stencil="System.Storyboarding.Common" StencilVersion="0.1"/>
</Control>
</file>

<file path=customXml/item10.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ontrol xmlns="http://schemas.microsoft.com/VisualStudio/2011/storyboarding/control">
  <Id Name="System.Storyboarding.Common.MouseClick" Revision="1" Stencil="System.Storyboarding.Common" StencilVersion="0.1"/>
</Control>
</file>

<file path=customXml/item4.xml><?xml version="1.0" encoding="utf-8"?>
<Control xmlns="http://schemas.microsoft.com/VisualStudio/2011/storyboarding/control">
  <Id Name="System.Storyboarding.Common.MouseClick" Revision="1" Stencil="System.Storyboarding.Common" StencilVersion="0.1"/>
</Control>
</file>

<file path=customXml/item5.xml><?xml version="1.0" encoding="utf-8"?>
<Control xmlns="http://schemas.microsoft.com/VisualStudio/2011/storyboarding/control">
  <Id Name="System.Storyboarding.Common.MouseClick" Revision="1" Stencil="System.Storyboarding.Common" StencilVersion="0.1"/>
</Control>
</file>

<file path=customXml/item6.xml><?xml version="1.0" encoding="utf-8"?>
<ct:contentTypeSchema xmlns:ct="http://schemas.microsoft.com/office/2006/metadata/contentType" xmlns:ma="http://schemas.microsoft.com/office/2006/metadata/properties/metaAttributes" ct:_="" ma:_="" ma:contentTypeName="Document" ma:contentTypeID="0x0101003865B9DCC8F7FB4A82840FBDE1FC983A" ma:contentTypeVersion="0" ma:contentTypeDescription="Create a new document." ma:contentTypeScope="" ma:versionID="ecd0916681f32cda70880b341f4a8911">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7.xml><?xml version="1.0" encoding="utf-8"?>
<Control xmlns="http://schemas.microsoft.com/VisualStudio/2011/storyboarding/control">
  <Id Name="System.Storyboarding.Common.MouseClick" Revision="1" Stencil="System.Storyboarding.Common" StencilVersion="0.1"/>
</Control>
</file>

<file path=customXml/item8.xml><?xml version="1.0" encoding="utf-8"?>
<Control xmlns="http://schemas.microsoft.com/VisualStudio/2011/storyboarding/control">
  <Id Name="System.Storyboarding.Common.MouseClick" Revision="1" Stencil="System.Storyboarding.Common" StencilVersion="0.1"/>
</Control>
</file>

<file path=customXml/item9.xml><?xml version="1.0" encoding="utf-8"?>
<Control xmlns="http://schemas.microsoft.com/VisualStudio/2011/storyboarding/control">
  <Id Name="System.Storyboarding.Common.MouseClick" Revision="1" Stencil="System.Storyboarding.Common" StencilVersion="0.1"/>
</Control>
</file>

<file path=customXml/itemProps1.xml><?xml version="1.0" encoding="utf-8"?>
<ds:datastoreItem xmlns:ds="http://schemas.openxmlformats.org/officeDocument/2006/customXml" ds:itemID="{2CB21C7F-5A28-4D54-8EAD-9D8836082EF3}">
  <ds:schemaRefs>
    <ds:schemaRef ds:uri="http://schemas.microsoft.com/VisualStudio/2011/storyboarding/control"/>
  </ds:schemaRefs>
</ds:datastoreItem>
</file>

<file path=customXml/itemProps10.xml><?xml version="1.0" encoding="utf-8"?>
<ds:datastoreItem xmlns:ds="http://schemas.openxmlformats.org/officeDocument/2006/customXml" ds:itemID="{1685463B-57CE-4CE4-B1CF-FE44EB79BFA3}">
  <ds:schemaRefs>
    <ds:schemaRef ds:uri="http://schemas.microsoft.com/sharepoint/v3/contenttype/forms"/>
  </ds:schemaRefs>
</ds:datastoreItem>
</file>

<file path=customXml/itemProps2.xml><?xml version="1.0" encoding="utf-8"?>
<ds:datastoreItem xmlns:ds="http://schemas.openxmlformats.org/officeDocument/2006/customXml" ds:itemID="{2D498799-B0FC-4B7A-8396-BFC34D805990}">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8414D770-6224-4AF3-A2FF-5B22EB89E43F}">
  <ds:schemaRefs>
    <ds:schemaRef ds:uri="http://schemas.microsoft.com/VisualStudio/2011/storyboarding/control"/>
  </ds:schemaRefs>
</ds:datastoreItem>
</file>

<file path=customXml/itemProps4.xml><?xml version="1.0" encoding="utf-8"?>
<ds:datastoreItem xmlns:ds="http://schemas.openxmlformats.org/officeDocument/2006/customXml" ds:itemID="{A4541B90-B899-47F7-B73D-DA00995EEA48}">
  <ds:schemaRefs>
    <ds:schemaRef ds:uri="http://schemas.microsoft.com/VisualStudio/2011/storyboarding/control"/>
  </ds:schemaRefs>
</ds:datastoreItem>
</file>

<file path=customXml/itemProps5.xml><?xml version="1.0" encoding="utf-8"?>
<ds:datastoreItem xmlns:ds="http://schemas.openxmlformats.org/officeDocument/2006/customXml" ds:itemID="{FCC7EA38-E6A1-437D-840D-D7E02C761EAA}">
  <ds:schemaRefs>
    <ds:schemaRef ds:uri="http://schemas.microsoft.com/VisualStudio/2011/storyboarding/control"/>
  </ds:schemaRefs>
</ds:datastoreItem>
</file>

<file path=customXml/itemProps6.xml><?xml version="1.0" encoding="utf-8"?>
<ds:datastoreItem xmlns:ds="http://schemas.openxmlformats.org/officeDocument/2006/customXml" ds:itemID="{1DEB1AF8-B785-4B22-89EC-168618F34A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7.xml><?xml version="1.0" encoding="utf-8"?>
<ds:datastoreItem xmlns:ds="http://schemas.openxmlformats.org/officeDocument/2006/customXml" ds:itemID="{8D855CC9-09FE-4EFA-A630-AE620805A914}">
  <ds:schemaRefs>
    <ds:schemaRef ds:uri="http://schemas.microsoft.com/VisualStudio/2011/storyboarding/control"/>
  </ds:schemaRefs>
</ds:datastoreItem>
</file>

<file path=customXml/itemProps8.xml><?xml version="1.0" encoding="utf-8"?>
<ds:datastoreItem xmlns:ds="http://schemas.openxmlformats.org/officeDocument/2006/customXml" ds:itemID="{75DD27FA-5DF6-44C4-9400-D0C604333082}">
  <ds:schemaRefs>
    <ds:schemaRef ds:uri="http://schemas.microsoft.com/VisualStudio/2011/storyboarding/control"/>
  </ds:schemaRefs>
</ds:datastoreItem>
</file>

<file path=customXml/itemProps9.xml><?xml version="1.0" encoding="utf-8"?>
<ds:datastoreItem xmlns:ds="http://schemas.openxmlformats.org/officeDocument/2006/customXml" ds:itemID="{84F6178D-CCE3-4D4C-87B9-DFC34956FF7C}">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1046</TotalTime>
  <Words>3818</Words>
  <Application>Microsoft Office PowerPoint</Application>
  <PresentationFormat>On-screen Show (16:9)</PresentationFormat>
  <Paragraphs>432</Paragraphs>
  <Slides>45</Slides>
  <Notes>37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45</vt:i4>
      </vt:variant>
    </vt:vector>
  </HeadingPairs>
  <TitlesOfParts>
    <vt:vector size="61" baseType="lpstr">
      <vt:lpstr>Arial</vt:lpstr>
      <vt:lpstr>Calibri</vt:lpstr>
      <vt:lpstr>Calibri Light</vt:lpstr>
      <vt:lpstr>Cambria</vt:lpstr>
      <vt:lpstr>Lucida Console</vt:lpstr>
      <vt:lpstr>Myriad Pro</vt:lpstr>
      <vt:lpstr>Segoe</vt:lpstr>
      <vt:lpstr>Segoe UI</vt:lpstr>
      <vt:lpstr>Segoe UI Light</vt:lpstr>
      <vt:lpstr>Segoe UI Semibold</vt:lpstr>
      <vt:lpstr>Segoe UI Semilight</vt:lpstr>
      <vt:lpstr>Tekton Pro</vt:lpstr>
      <vt:lpstr>Times New Roman</vt:lpstr>
      <vt:lpstr>Verdana</vt:lpstr>
      <vt:lpstr>Wingdings</vt:lpstr>
      <vt:lpstr>SQLintersection</vt:lpstr>
      <vt:lpstr>SQLintersection Session: 12/4, 12:00pm - 1:15pm  SQL Server Upgrades Done the Right Way</vt:lpstr>
      <vt:lpstr>Speaker: Pedro Lopes</vt:lpstr>
      <vt:lpstr>Reminder: Intersect with Speakers and Attendees</vt:lpstr>
      <vt:lpstr>Overview</vt:lpstr>
      <vt:lpstr>Why upgrade?</vt:lpstr>
      <vt:lpstr>Is it the right time to modernize?</vt:lpstr>
      <vt:lpstr>Winter is coming…</vt:lpstr>
      <vt:lpstr>Database Compatibility Level based certification</vt:lpstr>
      <vt:lpstr>Database Compatibility Level behavior</vt:lpstr>
      <vt:lpstr>Functional change protection</vt:lpstr>
      <vt:lpstr>Functional change protection - caveats</vt:lpstr>
      <vt:lpstr>Functional change protection - caveats</vt:lpstr>
      <vt:lpstr>Microsoft stands by DB Compat based certification</vt:lpstr>
      <vt:lpstr>Key Benefits</vt:lpstr>
      <vt:lpstr>Feature Roadmaps</vt:lpstr>
      <vt:lpstr>Upgrade Process</vt:lpstr>
      <vt:lpstr>Minimize Risk with the Database Migration Guide</vt:lpstr>
      <vt:lpstr>Reliable Upgrades</vt:lpstr>
      <vt:lpstr>Discover</vt:lpstr>
      <vt:lpstr>Discover with MAP Toolkit</vt:lpstr>
      <vt:lpstr>Assess &amp; Convert</vt:lpstr>
      <vt:lpstr>Assess &amp; Convert with DMA</vt:lpstr>
      <vt:lpstr>Test &amp; Optimize</vt:lpstr>
      <vt:lpstr>Test &amp; Optimize with DEA</vt:lpstr>
      <vt:lpstr>Walkthrough</vt:lpstr>
      <vt:lpstr>PowerPoint Presentation</vt:lpstr>
      <vt:lpstr>PowerPoint Presentation</vt:lpstr>
      <vt:lpstr>PowerPoint Presentation</vt:lpstr>
      <vt:lpstr>Walkthrough</vt:lpstr>
      <vt:lpstr>PowerPoint Presentation</vt:lpstr>
      <vt:lpstr>PowerPoint Presentation</vt:lpstr>
      <vt:lpstr>PowerPoint Presentation</vt:lpstr>
      <vt:lpstr>PowerPoint Presentation</vt:lpstr>
      <vt:lpstr>PowerPoint Presentation</vt:lpstr>
      <vt:lpstr>Post-Migration</vt:lpstr>
      <vt:lpstr>I moved the data, am I done?</vt:lpstr>
      <vt:lpstr>Query Store</vt:lpstr>
      <vt:lpstr>Query Store and Automatic Plan Correction</vt:lpstr>
      <vt:lpstr>Query Tuning Assistant (QTA)</vt:lpstr>
      <vt:lpstr>Query Tuning Assistant (QTA) Workflow</vt:lpstr>
      <vt:lpstr>Demo</vt:lpstr>
      <vt:lpstr>Session resources</vt:lpstr>
      <vt:lpstr>Bookmarks</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SQLintersection Session SQL213  Session Name</dc:title>
  <dc:subject>From raw Ajax to ASP.NET</dc:subject>
  <dc:creator>Kimberly L. Tripp</dc:creator>
  <cp:lastModifiedBy>Pedro Lopes</cp:lastModifiedBy>
  <cp:revision>80</cp:revision>
  <cp:lastPrinted>2012-12-21T20:05:00Z</cp:lastPrinted>
  <dcterms:created xsi:type="dcterms:W3CDTF">2014-10-22T19:18:01Z</dcterms:created>
  <dcterms:modified xsi:type="dcterms:W3CDTF">2018-12-04T19:59:27Z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0x0101003865B9DCC8F7FB4A82840FBDE1FC983A</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pelopes@microsoft.com</vt:lpwstr>
  </property>
  <property fmtid="{D5CDD505-2E9C-101B-9397-08002B2CF9AE}" pid="6" name="MSIP_Label_f42aa342-8706-4288-bd11-ebb85995028c_SetDate">
    <vt:lpwstr>2018-12-02T04:17:00.1683163Z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